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31.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14.png" ContentType="image/png"/>
  <Override PartName="/ppt/media/image2.png" ContentType="image/png"/>
  <Override PartName="/ppt/media/image32.png" ContentType="image/png"/>
  <Override PartName="/ppt/media/image25.png" ContentType="image/png"/>
  <Override PartName="/ppt/media/image35.png" ContentType="image/png"/>
  <Override PartName="/ppt/media/image5.png" ContentType="image/png"/>
  <Override PartName="/ppt/media/image17.png" ContentType="image/png"/>
  <Override PartName="/ppt/media/image6.jpeg" ContentType="image/jpeg"/>
  <Override PartName="/ppt/media/image18.png" ContentType="image/png"/>
  <Override PartName="/ppt/media/image60.png" ContentType="image/png"/>
  <Override PartName="/ppt/media/image20.png" ContentType="image/png"/>
  <Override PartName="/ppt/media/image57.png" ContentType="image/png"/>
  <Override PartName="/ppt/media/image69.jpeg" ContentType="image/jpeg"/>
  <Override PartName="/ppt/media/image41.png" ContentType="image/png"/>
  <Override PartName="/ppt/media/image68.png" ContentType="image/png"/>
  <Override PartName="/ppt/media/image31.png" ContentType="image/png"/>
  <Override PartName="/ppt/media/image67.png" ContentType="image/png"/>
  <Override PartName="/ppt/media/image30.png" ContentType="image/png"/>
  <Override PartName="/ppt/media/image28.png" ContentType="image/png"/>
  <Override PartName="/ppt/media/image65.png" ContentType="image/png"/>
  <Override PartName="/ppt/media/image64.png" ContentType="image/png"/>
  <Override PartName="/ppt/media/image66.png" ContentType="image/png"/>
  <Override PartName="/ppt/media/image29.png" ContentType="image/png"/>
  <Override PartName="/ppt/media/image26.png" ContentType="image/png"/>
  <Override PartName="/ppt/media/image63.png" ContentType="image/png"/>
  <Override PartName="/ppt/media/image59.png" ContentType="image/png"/>
  <Override PartName="/ppt/media/image22.png" ContentType="image/png"/>
  <Override PartName="/ppt/media/image61.png" ContentType="image/png"/>
  <Override PartName="/ppt/media/image24.png" ContentType="image/png"/>
  <Override PartName="/ppt/media/image58.png" ContentType="image/png"/>
  <Override PartName="/ppt/media/image23.png" ContentType="image/png"/>
  <Override PartName="/ppt/media/image15.png" ContentType="image/png"/>
  <Override PartName="/ppt/media/image3.png" ContentType="image/png"/>
  <Override PartName="/ppt/media/image27.png" ContentType="image/png"/>
  <Override PartName="/ppt/media/image16.png" ContentType="image/png"/>
  <Override PartName="/ppt/media/image4.png" ContentType="image/png"/>
  <Override PartName="/ppt/media/image34.png" ContentType="image/png"/>
  <Override PartName="/ppt/media/image10.png" ContentType="image/png"/>
  <Override PartName="/ppt/media/image21.png" ContentType="image/png"/>
  <Override PartName="/ppt/media/image1.jpeg" ContentType="image/jpeg"/>
  <Override PartName="/ppt/media/image47.png" ContentType="image/png"/>
  <Override PartName="/ppt/media/image8.png" ContentType="image/png"/>
  <Override PartName="/ppt/media/image38.png" ContentType="image/png"/>
  <Override PartName="/ppt/media/image13.png" ContentType="image/png"/>
  <Override PartName="/ppt/media/image33.png" ContentType="image/png"/>
  <Override PartName="/ppt/media/image54.jpeg" ContentType="image/jpeg"/>
  <Override PartName="/ppt/media/image19.png" ContentType="image/png"/>
  <Override PartName="/ppt/media/image62.jpeg" ContentType="image/jpe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6.png" ContentType="image/png"/>
  <Override PartName="/ppt/media/image40.png" ContentType="image/png"/>
  <Override PartName="/ppt/media/image4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NG" sz="4400" spc="-1" strike="noStrike">
                <a:latin typeface="Arial"/>
              </a:rPr>
              <a:t>Click to move the slide</a:t>
            </a:r>
            <a:endParaRPr b="0" lang="en-NG"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NG" sz="2000" spc="-1" strike="noStrike">
                <a:latin typeface="Arial"/>
              </a:rPr>
              <a:t>Click to edit the notes </a:t>
            </a:r>
            <a:r>
              <a:rPr b="0" lang="en-NG" sz="2000" spc="-1" strike="noStrike">
                <a:latin typeface="Arial"/>
              </a:rPr>
              <a:t>format</a:t>
            </a:r>
            <a:endParaRPr b="0" lang="en-NG"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NG" sz="1400" spc="-1" strike="noStrike">
                <a:latin typeface="Times New Roman"/>
              </a:rPr>
              <a:t>&lt;header&gt;</a:t>
            </a:r>
            <a:endParaRPr b="0" lang="en-NG"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NG" sz="1400" spc="-1" strike="noStrike">
                <a:latin typeface="Times New Roman"/>
              </a:rPr>
              <a:t>&lt;date/time&gt;</a:t>
            </a:r>
            <a:endParaRPr b="0" lang="en-NG"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NG" sz="1400" spc="-1" strike="noStrike">
                <a:latin typeface="Times New Roman"/>
              </a:rPr>
              <a:t>&lt;footer&gt;</a:t>
            </a:r>
            <a:endParaRPr b="0" lang="en-NG"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2A76C03-8266-47BE-9CD0-6A77B3BCF77B}" type="slidenum">
              <a:rPr b="0" lang="en-NG" sz="1400" spc="-1" strike="noStrike">
                <a:latin typeface="Times New Roman"/>
              </a:rPr>
              <a:t>&lt;number&gt;</a:t>
            </a:fld>
            <a:endParaRPr b="0" lang="en-NG"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sldImg"/>
          </p:nvPr>
        </p:nvSpPr>
        <p:spPr>
          <a:xfrm>
            <a:off x="685800" y="1143000"/>
            <a:ext cx="5485320" cy="3085200"/>
          </a:xfrm>
          <a:prstGeom prst="rect">
            <a:avLst/>
          </a:prstGeom>
        </p:spPr>
      </p:sp>
      <p:sp>
        <p:nvSpPr>
          <p:cNvPr id="371" name="PlaceHolder 2"/>
          <p:cNvSpPr>
            <a:spLocks noGrp="1"/>
          </p:cNvSpPr>
          <p:nvPr>
            <p:ph type="body"/>
          </p:nvPr>
        </p:nvSpPr>
        <p:spPr>
          <a:xfrm>
            <a:off x="685800" y="4400640"/>
            <a:ext cx="5485320" cy="3599280"/>
          </a:xfrm>
          <a:prstGeom prst="rect">
            <a:avLst/>
          </a:prstGeom>
        </p:spPr>
        <p:txBody>
          <a:bodyPr lIns="0" rIns="0" tIns="0" bIns="0">
            <a:noAutofit/>
          </a:bodyPr>
          <a:p>
            <a:endParaRPr b="0" lang="en-NG" sz="2000" spc="-1" strike="noStrike">
              <a:latin typeface="Arial"/>
            </a:endParaRPr>
          </a:p>
        </p:txBody>
      </p:sp>
      <p:sp>
        <p:nvSpPr>
          <p:cNvPr id="37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ADCA744-C22F-4A77-904A-A9D31C98B80E}" type="slidenum">
              <a:rPr b="0" lang="en-US" sz="1200" spc="-1" strike="noStrike">
                <a:solidFill>
                  <a:srgbClr val="000000"/>
                </a:solidFill>
                <a:latin typeface="Times New Roman"/>
              </a:rPr>
              <a:t>&lt;number&gt;</a:t>
            </a:fld>
            <a:endParaRPr b="0" lang="en-NG"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685800" y="1143000"/>
            <a:ext cx="5485320" cy="3085200"/>
          </a:xfrm>
          <a:prstGeom prst="rect">
            <a:avLst/>
          </a:prstGeom>
        </p:spPr>
      </p:sp>
      <p:sp>
        <p:nvSpPr>
          <p:cNvPr id="377" name="PlaceHolder 2"/>
          <p:cNvSpPr>
            <a:spLocks noGrp="1"/>
          </p:cNvSpPr>
          <p:nvPr>
            <p:ph type="body"/>
          </p:nvPr>
        </p:nvSpPr>
        <p:spPr>
          <a:xfrm>
            <a:off x="685800" y="4400640"/>
            <a:ext cx="5485320" cy="3599280"/>
          </a:xfrm>
          <a:prstGeom prst="rect">
            <a:avLst/>
          </a:prstGeom>
        </p:spPr>
        <p:txBody>
          <a:bodyPr lIns="0" rIns="0" tIns="0" bIns="0">
            <a:noAutofit/>
          </a:bodyPr>
          <a:p>
            <a:endParaRPr b="0" lang="en-NG" sz="2000" spc="-1" strike="noStrike">
              <a:latin typeface="Arial"/>
            </a:endParaRPr>
          </a:p>
        </p:txBody>
      </p:sp>
      <p:sp>
        <p:nvSpPr>
          <p:cNvPr id="37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6DD51E8-299C-4741-A127-E13AA263F417}" type="slidenum">
              <a:rPr b="0" lang="en-US" sz="1200" spc="-1" strike="noStrike">
                <a:solidFill>
                  <a:srgbClr val="000000"/>
                </a:solidFill>
                <a:latin typeface="Times New Roman"/>
              </a:rPr>
              <a:t>&lt;number&gt;</a:t>
            </a:fld>
            <a:endParaRPr b="0" lang="en-NG"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685800" y="1143000"/>
            <a:ext cx="5485320" cy="3085200"/>
          </a:xfrm>
          <a:prstGeom prst="rect">
            <a:avLst/>
          </a:prstGeom>
        </p:spPr>
      </p:sp>
      <p:sp>
        <p:nvSpPr>
          <p:cNvPr id="374" name="PlaceHolder 2"/>
          <p:cNvSpPr>
            <a:spLocks noGrp="1"/>
          </p:cNvSpPr>
          <p:nvPr>
            <p:ph type="body"/>
          </p:nvPr>
        </p:nvSpPr>
        <p:spPr>
          <a:xfrm>
            <a:off x="685800" y="4400640"/>
            <a:ext cx="5485320" cy="3599280"/>
          </a:xfrm>
          <a:prstGeom prst="rect">
            <a:avLst/>
          </a:prstGeom>
        </p:spPr>
        <p:txBody>
          <a:bodyPr lIns="0" rIns="0" tIns="0" bIns="0">
            <a:noAutofit/>
          </a:bodyPr>
          <a:p>
            <a:endParaRPr b="0" lang="en-NG" sz="2000" spc="-1" strike="noStrike">
              <a:latin typeface="Arial"/>
            </a:endParaRPr>
          </a:p>
        </p:txBody>
      </p:sp>
      <p:sp>
        <p:nvSpPr>
          <p:cNvPr id="37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F7CB6A7-0D23-45F9-9CB2-39AC5A16FE12}" type="slidenum">
              <a:rPr b="0" lang="en-US" sz="1200" spc="-1" strike="noStrike">
                <a:solidFill>
                  <a:srgbClr val="000000"/>
                </a:solidFill>
                <a:latin typeface="Times New Roman"/>
              </a:rPr>
              <a:t>&lt;number&gt;</a:t>
            </a:fld>
            <a:endParaRPr b="0" lang="en-NG"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G"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NG"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G"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G"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NG"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G"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G"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NG"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G"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G"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NG"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G"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G"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NG"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G"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G"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NG"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G"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NG"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NG"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NG"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NG"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NG"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NG"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NG"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NG"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NG"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NG"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NG"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NG"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NG"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NG"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NG" sz="1800" spc="-1" strike="noStrike">
                <a:latin typeface="Arial"/>
              </a:rPr>
              <a:t>Click to edit the title </a:t>
            </a:r>
            <a:r>
              <a:rPr b="0" lang="en-NG" sz="1800" spc="-1" strike="noStrike">
                <a:latin typeface="Arial"/>
              </a:rPr>
              <a:t>text format</a:t>
            </a:r>
            <a:endParaRPr b="0" lang="en-NG" sz="1800" spc="-1" strike="noStrike">
              <a:latin typeface="Arial"/>
            </a:endParaRPr>
          </a:p>
        </p:txBody>
      </p:sp>
      <p:sp>
        <p:nvSpPr>
          <p:cNvPr id="1"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G" sz="1800" spc="-1" strike="noStrike">
                <a:latin typeface="Arial"/>
              </a:rPr>
              <a:t>Click to edit the outline text format</a:t>
            </a:r>
            <a:endParaRPr b="0" lang="en-NG" sz="1800" spc="-1" strike="noStrike">
              <a:latin typeface="Arial"/>
            </a:endParaRPr>
          </a:p>
          <a:p>
            <a:pPr lvl="1" marL="864000" indent="-324000">
              <a:spcBef>
                <a:spcPts val="1134"/>
              </a:spcBef>
              <a:buClr>
                <a:srgbClr val="000000"/>
              </a:buClr>
              <a:buSzPct val="75000"/>
              <a:buFont typeface="Symbol" charset="2"/>
              <a:buChar char=""/>
            </a:pPr>
            <a:r>
              <a:rPr b="0" lang="en-NG" sz="1800" spc="-1" strike="noStrike">
                <a:latin typeface="Arial"/>
              </a:rPr>
              <a:t>Second Outline Level</a:t>
            </a:r>
            <a:endParaRPr b="0" lang="en-NG" sz="1800" spc="-1" strike="noStrike">
              <a:latin typeface="Arial"/>
            </a:endParaRPr>
          </a:p>
          <a:p>
            <a:pPr lvl="2" marL="1296000" indent="-288000">
              <a:spcBef>
                <a:spcPts val="850"/>
              </a:spcBef>
              <a:buClr>
                <a:srgbClr val="000000"/>
              </a:buClr>
              <a:buSzPct val="45000"/>
              <a:buFont typeface="Wingdings" charset="2"/>
              <a:buChar char=""/>
            </a:pPr>
            <a:r>
              <a:rPr b="0" lang="en-NG" sz="1800" spc="-1" strike="noStrike">
                <a:latin typeface="Arial"/>
              </a:rPr>
              <a:t>Third Outline Level</a:t>
            </a:r>
            <a:endParaRPr b="0" lang="en-NG" sz="1800" spc="-1" strike="noStrike">
              <a:latin typeface="Arial"/>
            </a:endParaRPr>
          </a:p>
          <a:p>
            <a:pPr lvl="3" marL="1728000" indent="-216000">
              <a:spcBef>
                <a:spcPts val="567"/>
              </a:spcBef>
              <a:buClr>
                <a:srgbClr val="000000"/>
              </a:buClr>
              <a:buSzPct val="75000"/>
              <a:buFont typeface="Symbol" charset="2"/>
              <a:buChar char=""/>
            </a:pPr>
            <a:r>
              <a:rPr b="0" lang="en-NG" sz="1800" spc="-1" strike="noStrike">
                <a:latin typeface="Arial"/>
              </a:rPr>
              <a:t>Fourth Outline Level</a:t>
            </a:r>
            <a:endParaRPr b="0" lang="en-NG" sz="1800" spc="-1" strike="noStrike">
              <a:latin typeface="Arial"/>
            </a:endParaRPr>
          </a:p>
          <a:p>
            <a:pPr lvl="4" marL="2160000" indent="-216000">
              <a:spcBef>
                <a:spcPts val="283"/>
              </a:spcBef>
              <a:buClr>
                <a:srgbClr val="000000"/>
              </a:buClr>
              <a:buSzPct val="45000"/>
              <a:buFont typeface="Wingdings" charset="2"/>
              <a:buChar char=""/>
            </a:pPr>
            <a:r>
              <a:rPr b="0" lang="en-NG" sz="1800" spc="-1" strike="noStrike">
                <a:latin typeface="Arial"/>
              </a:rPr>
              <a:t>Fifth Outline Level</a:t>
            </a:r>
            <a:endParaRPr b="0" lang="en-NG" sz="1800" spc="-1" strike="noStrike">
              <a:latin typeface="Arial"/>
            </a:endParaRPr>
          </a:p>
          <a:p>
            <a:pPr lvl="5" marL="2592000" indent="-216000">
              <a:spcBef>
                <a:spcPts val="283"/>
              </a:spcBef>
              <a:buClr>
                <a:srgbClr val="000000"/>
              </a:buClr>
              <a:buSzPct val="45000"/>
              <a:buFont typeface="Wingdings" charset="2"/>
              <a:buChar char=""/>
            </a:pPr>
            <a:r>
              <a:rPr b="0" lang="en-NG" sz="1800" spc="-1" strike="noStrike">
                <a:latin typeface="Arial"/>
              </a:rPr>
              <a:t>Sixth Outline Level</a:t>
            </a:r>
            <a:endParaRPr b="0" lang="en-NG" sz="1800" spc="-1" strike="noStrike">
              <a:latin typeface="Arial"/>
            </a:endParaRPr>
          </a:p>
          <a:p>
            <a:pPr lvl="6" marL="3024000" indent="-216000">
              <a:spcBef>
                <a:spcPts val="283"/>
              </a:spcBef>
              <a:buClr>
                <a:srgbClr val="000000"/>
              </a:buClr>
              <a:buSzPct val="45000"/>
              <a:buFont typeface="Wingdings" charset="2"/>
              <a:buChar char=""/>
            </a:pPr>
            <a:r>
              <a:rPr b="0" lang="en-NG" sz="1800" spc="-1" strike="noStrike">
                <a:latin typeface="Arial"/>
              </a:rPr>
              <a:t>Seventh Outline Level</a:t>
            </a:r>
            <a:endParaRPr b="0" lang="en-NG"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G" sz="4400" spc="-1" strike="noStrike">
                <a:latin typeface="Arial"/>
              </a:rPr>
              <a:t>Click to </a:t>
            </a:r>
            <a:r>
              <a:rPr b="0" lang="en-NG" sz="4400" spc="-1" strike="noStrike">
                <a:latin typeface="Arial"/>
              </a:rPr>
              <a:t>edit the </a:t>
            </a:r>
            <a:r>
              <a:rPr b="0" lang="en-NG" sz="4400" spc="-1" strike="noStrike">
                <a:latin typeface="Arial"/>
              </a:rPr>
              <a:t>title text </a:t>
            </a:r>
            <a:r>
              <a:rPr b="0" lang="en-NG" sz="4400" spc="-1" strike="noStrike">
                <a:latin typeface="Arial"/>
              </a:rPr>
              <a:t>format</a:t>
            </a:r>
            <a:endParaRPr b="0" lang="en-NG"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G" sz="3200" spc="-1" strike="noStrike">
                <a:latin typeface="Arial"/>
              </a:rPr>
              <a:t>Click to edit the outline text format</a:t>
            </a:r>
            <a:endParaRPr b="0" lang="en-NG" sz="3200" spc="-1" strike="noStrike">
              <a:latin typeface="Arial"/>
            </a:endParaRPr>
          </a:p>
          <a:p>
            <a:pPr lvl="1" marL="864000" indent="-324000">
              <a:spcBef>
                <a:spcPts val="1134"/>
              </a:spcBef>
              <a:buClr>
                <a:srgbClr val="000000"/>
              </a:buClr>
              <a:buSzPct val="75000"/>
              <a:buFont typeface="Symbol" charset="2"/>
              <a:buChar char=""/>
            </a:pPr>
            <a:r>
              <a:rPr b="0" lang="en-NG" sz="2800" spc="-1" strike="noStrike">
                <a:latin typeface="Arial"/>
              </a:rPr>
              <a:t>Second Outline Level</a:t>
            </a:r>
            <a:endParaRPr b="0" lang="en-NG" sz="2800" spc="-1" strike="noStrike">
              <a:latin typeface="Arial"/>
            </a:endParaRPr>
          </a:p>
          <a:p>
            <a:pPr lvl="2" marL="1296000" indent="-288000">
              <a:spcBef>
                <a:spcPts val="850"/>
              </a:spcBef>
              <a:buClr>
                <a:srgbClr val="000000"/>
              </a:buClr>
              <a:buSzPct val="45000"/>
              <a:buFont typeface="Wingdings" charset="2"/>
              <a:buChar char=""/>
            </a:pPr>
            <a:r>
              <a:rPr b="0" lang="en-NG" sz="2400" spc="-1" strike="noStrike">
                <a:latin typeface="Arial"/>
              </a:rPr>
              <a:t>Third Outline Level</a:t>
            </a:r>
            <a:endParaRPr b="0" lang="en-NG" sz="2400" spc="-1" strike="noStrike">
              <a:latin typeface="Arial"/>
            </a:endParaRPr>
          </a:p>
          <a:p>
            <a:pPr lvl="3" marL="1728000" indent="-216000">
              <a:spcBef>
                <a:spcPts val="567"/>
              </a:spcBef>
              <a:buClr>
                <a:srgbClr val="000000"/>
              </a:buClr>
              <a:buSzPct val="75000"/>
              <a:buFont typeface="Symbol" charset="2"/>
              <a:buChar char=""/>
            </a:pPr>
            <a:r>
              <a:rPr b="0" lang="en-NG" sz="2000" spc="-1" strike="noStrike">
                <a:latin typeface="Arial"/>
              </a:rPr>
              <a:t>Fourth Outline Level</a:t>
            </a:r>
            <a:endParaRPr b="0" lang="en-NG" sz="2000" spc="-1" strike="noStrike">
              <a:latin typeface="Arial"/>
            </a:endParaRPr>
          </a:p>
          <a:p>
            <a:pPr lvl="4" marL="2160000" indent="-216000">
              <a:spcBef>
                <a:spcPts val="283"/>
              </a:spcBef>
              <a:buClr>
                <a:srgbClr val="000000"/>
              </a:buClr>
              <a:buSzPct val="45000"/>
              <a:buFont typeface="Wingdings" charset="2"/>
              <a:buChar char=""/>
            </a:pPr>
            <a:r>
              <a:rPr b="0" lang="en-NG" sz="2000" spc="-1" strike="noStrike">
                <a:latin typeface="Arial"/>
              </a:rPr>
              <a:t>Fifth Outline Level</a:t>
            </a:r>
            <a:endParaRPr b="0" lang="en-NG" sz="2000" spc="-1" strike="noStrike">
              <a:latin typeface="Arial"/>
            </a:endParaRPr>
          </a:p>
          <a:p>
            <a:pPr lvl="5" marL="2592000" indent="-216000">
              <a:spcBef>
                <a:spcPts val="283"/>
              </a:spcBef>
              <a:buClr>
                <a:srgbClr val="000000"/>
              </a:buClr>
              <a:buSzPct val="45000"/>
              <a:buFont typeface="Wingdings" charset="2"/>
              <a:buChar char=""/>
            </a:pPr>
            <a:r>
              <a:rPr b="0" lang="en-NG" sz="2000" spc="-1" strike="noStrike">
                <a:latin typeface="Arial"/>
              </a:rPr>
              <a:t>Sixth Outline Level</a:t>
            </a:r>
            <a:endParaRPr b="0" lang="en-NG" sz="2000" spc="-1" strike="noStrike">
              <a:latin typeface="Arial"/>
            </a:endParaRPr>
          </a:p>
          <a:p>
            <a:pPr lvl="6" marL="3024000" indent="-216000">
              <a:spcBef>
                <a:spcPts val="283"/>
              </a:spcBef>
              <a:buClr>
                <a:srgbClr val="000000"/>
              </a:buClr>
              <a:buSzPct val="45000"/>
              <a:buFont typeface="Wingdings" charset="2"/>
              <a:buChar char=""/>
            </a:pPr>
            <a:r>
              <a:rPr b="0" lang="en-NG" sz="2000" spc="-1" strike="noStrike">
                <a:latin typeface="Arial"/>
              </a:rPr>
              <a:t>Seventh Outline Level</a:t>
            </a:r>
            <a:endParaRPr b="0" lang="en-N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G" sz="4400" spc="-1" strike="noStrike">
                <a:latin typeface="Arial"/>
              </a:rPr>
              <a:t>Click to </a:t>
            </a:r>
            <a:r>
              <a:rPr b="0" lang="en-NG" sz="4400" spc="-1" strike="noStrike">
                <a:latin typeface="Arial"/>
              </a:rPr>
              <a:t>edit the </a:t>
            </a:r>
            <a:r>
              <a:rPr b="0" lang="en-NG" sz="4400" spc="-1" strike="noStrike">
                <a:latin typeface="Arial"/>
              </a:rPr>
              <a:t>title text </a:t>
            </a:r>
            <a:r>
              <a:rPr b="0" lang="en-NG" sz="4400" spc="-1" strike="noStrike">
                <a:latin typeface="Arial"/>
              </a:rPr>
              <a:t>format</a:t>
            </a:r>
            <a:endParaRPr b="0" lang="en-NG"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G" sz="3200" spc="-1" strike="noStrike">
                <a:latin typeface="Arial"/>
              </a:rPr>
              <a:t>Click to edit the outline text format</a:t>
            </a:r>
            <a:endParaRPr b="0" lang="en-NG" sz="3200" spc="-1" strike="noStrike">
              <a:latin typeface="Arial"/>
            </a:endParaRPr>
          </a:p>
          <a:p>
            <a:pPr lvl="1" marL="864000" indent="-324000">
              <a:spcBef>
                <a:spcPts val="1134"/>
              </a:spcBef>
              <a:buClr>
                <a:srgbClr val="000000"/>
              </a:buClr>
              <a:buSzPct val="75000"/>
              <a:buFont typeface="Symbol" charset="2"/>
              <a:buChar char=""/>
            </a:pPr>
            <a:r>
              <a:rPr b="0" lang="en-NG" sz="2800" spc="-1" strike="noStrike">
                <a:latin typeface="Arial"/>
              </a:rPr>
              <a:t>Second Outline Level</a:t>
            </a:r>
            <a:endParaRPr b="0" lang="en-NG" sz="2800" spc="-1" strike="noStrike">
              <a:latin typeface="Arial"/>
            </a:endParaRPr>
          </a:p>
          <a:p>
            <a:pPr lvl="2" marL="1296000" indent="-288000">
              <a:spcBef>
                <a:spcPts val="850"/>
              </a:spcBef>
              <a:buClr>
                <a:srgbClr val="000000"/>
              </a:buClr>
              <a:buSzPct val="45000"/>
              <a:buFont typeface="Wingdings" charset="2"/>
              <a:buChar char=""/>
            </a:pPr>
            <a:r>
              <a:rPr b="0" lang="en-NG" sz="2400" spc="-1" strike="noStrike">
                <a:latin typeface="Arial"/>
              </a:rPr>
              <a:t>Third Outline Level</a:t>
            </a:r>
            <a:endParaRPr b="0" lang="en-NG" sz="2400" spc="-1" strike="noStrike">
              <a:latin typeface="Arial"/>
            </a:endParaRPr>
          </a:p>
          <a:p>
            <a:pPr lvl="3" marL="1728000" indent="-216000">
              <a:spcBef>
                <a:spcPts val="567"/>
              </a:spcBef>
              <a:buClr>
                <a:srgbClr val="000000"/>
              </a:buClr>
              <a:buSzPct val="75000"/>
              <a:buFont typeface="Symbol" charset="2"/>
              <a:buChar char=""/>
            </a:pPr>
            <a:r>
              <a:rPr b="0" lang="en-NG" sz="2000" spc="-1" strike="noStrike">
                <a:latin typeface="Arial"/>
              </a:rPr>
              <a:t>Fourth Outline Level</a:t>
            </a:r>
            <a:endParaRPr b="0" lang="en-NG" sz="2000" spc="-1" strike="noStrike">
              <a:latin typeface="Arial"/>
            </a:endParaRPr>
          </a:p>
          <a:p>
            <a:pPr lvl="4" marL="2160000" indent="-216000">
              <a:spcBef>
                <a:spcPts val="283"/>
              </a:spcBef>
              <a:buClr>
                <a:srgbClr val="000000"/>
              </a:buClr>
              <a:buSzPct val="45000"/>
              <a:buFont typeface="Wingdings" charset="2"/>
              <a:buChar char=""/>
            </a:pPr>
            <a:r>
              <a:rPr b="0" lang="en-NG" sz="2000" spc="-1" strike="noStrike">
                <a:latin typeface="Arial"/>
              </a:rPr>
              <a:t>Fifth Outline Level</a:t>
            </a:r>
            <a:endParaRPr b="0" lang="en-NG" sz="2000" spc="-1" strike="noStrike">
              <a:latin typeface="Arial"/>
            </a:endParaRPr>
          </a:p>
          <a:p>
            <a:pPr lvl="5" marL="2592000" indent="-216000">
              <a:spcBef>
                <a:spcPts val="283"/>
              </a:spcBef>
              <a:buClr>
                <a:srgbClr val="000000"/>
              </a:buClr>
              <a:buSzPct val="45000"/>
              <a:buFont typeface="Wingdings" charset="2"/>
              <a:buChar char=""/>
            </a:pPr>
            <a:r>
              <a:rPr b="0" lang="en-NG" sz="2000" spc="-1" strike="noStrike">
                <a:latin typeface="Arial"/>
              </a:rPr>
              <a:t>Sixth Outline Level</a:t>
            </a:r>
            <a:endParaRPr b="0" lang="en-NG" sz="2000" spc="-1" strike="noStrike">
              <a:latin typeface="Arial"/>
            </a:endParaRPr>
          </a:p>
          <a:p>
            <a:pPr lvl="6" marL="3024000" indent="-216000">
              <a:spcBef>
                <a:spcPts val="283"/>
              </a:spcBef>
              <a:buClr>
                <a:srgbClr val="000000"/>
              </a:buClr>
              <a:buSzPct val="45000"/>
              <a:buFont typeface="Wingdings" charset="2"/>
              <a:buChar char=""/>
            </a:pPr>
            <a:r>
              <a:rPr b="0" lang="en-NG" sz="2000" spc="-1" strike="noStrike">
                <a:latin typeface="Arial"/>
              </a:rPr>
              <a:t>Seventh Outline Level</a:t>
            </a:r>
            <a:endParaRPr b="0" lang="en-N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NG" sz="4400" spc="-1" strike="noStrike">
                <a:latin typeface="Arial"/>
              </a:rPr>
              <a:t>Click to edit the title text format</a:t>
            </a:r>
            <a:endParaRPr b="0" lang="en-NG"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NG" sz="3200" spc="-1" strike="noStrike">
                <a:latin typeface="Arial"/>
              </a:rPr>
              <a:t>Click to edit the outline text format</a:t>
            </a:r>
            <a:endParaRPr b="0" lang="en-NG" sz="3200" spc="-1" strike="noStrike">
              <a:latin typeface="Arial"/>
            </a:endParaRPr>
          </a:p>
          <a:p>
            <a:pPr lvl="1" marL="864000" indent="-324000">
              <a:spcBef>
                <a:spcPts val="1134"/>
              </a:spcBef>
              <a:buClr>
                <a:srgbClr val="000000"/>
              </a:buClr>
              <a:buSzPct val="75000"/>
              <a:buFont typeface="Symbol" charset="2"/>
              <a:buChar char=""/>
            </a:pPr>
            <a:r>
              <a:rPr b="0" lang="en-NG" sz="2800" spc="-1" strike="noStrike">
                <a:latin typeface="Arial"/>
              </a:rPr>
              <a:t>Second Outline Level</a:t>
            </a:r>
            <a:endParaRPr b="0" lang="en-NG" sz="2800" spc="-1" strike="noStrike">
              <a:latin typeface="Arial"/>
            </a:endParaRPr>
          </a:p>
          <a:p>
            <a:pPr lvl="2" marL="1296000" indent="-288000">
              <a:spcBef>
                <a:spcPts val="850"/>
              </a:spcBef>
              <a:buClr>
                <a:srgbClr val="000000"/>
              </a:buClr>
              <a:buSzPct val="45000"/>
              <a:buFont typeface="Wingdings" charset="2"/>
              <a:buChar char=""/>
            </a:pPr>
            <a:r>
              <a:rPr b="0" lang="en-NG" sz="2400" spc="-1" strike="noStrike">
                <a:latin typeface="Arial"/>
              </a:rPr>
              <a:t>Third Outline Level</a:t>
            </a:r>
            <a:endParaRPr b="0" lang="en-NG" sz="2400" spc="-1" strike="noStrike">
              <a:latin typeface="Arial"/>
            </a:endParaRPr>
          </a:p>
          <a:p>
            <a:pPr lvl="3" marL="1728000" indent="-216000">
              <a:spcBef>
                <a:spcPts val="567"/>
              </a:spcBef>
              <a:buClr>
                <a:srgbClr val="000000"/>
              </a:buClr>
              <a:buSzPct val="75000"/>
              <a:buFont typeface="Symbol" charset="2"/>
              <a:buChar char=""/>
            </a:pPr>
            <a:r>
              <a:rPr b="0" lang="en-NG" sz="2000" spc="-1" strike="noStrike">
                <a:latin typeface="Arial"/>
              </a:rPr>
              <a:t>Fourth Outline Level</a:t>
            </a:r>
            <a:endParaRPr b="0" lang="en-NG" sz="2000" spc="-1" strike="noStrike">
              <a:latin typeface="Arial"/>
            </a:endParaRPr>
          </a:p>
          <a:p>
            <a:pPr lvl="4" marL="2160000" indent="-216000">
              <a:spcBef>
                <a:spcPts val="283"/>
              </a:spcBef>
              <a:buClr>
                <a:srgbClr val="000000"/>
              </a:buClr>
              <a:buSzPct val="45000"/>
              <a:buFont typeface="Wingdings" charset="2"/>
              <a:buChar char=""/>
            </a:pPr>
            <a:r>
              <a:rPr b="0" lang="en-NG" sz="2000" spc="-1" strike="noStrike">
                <a:latin typeface="Arial"/>
              </a:rPr>
              <a:t>Fifth Outline Level</a:t>
            </a:r>
            <a:endParaRPr b="0" lang="en-NG" sz="2000" spc="-1" strike="noStrike">
              <a:latin typeface="Arial"/>
            </a:endParaRPr>
          </a:p>
          <a:p>
            <a:pPr lvl="5" marL="2592000" indent="-216000">
              <a:spcBef>
                <a:spcPts val="283"/>
              </a:spcBef>
              <a:buClr>
                <a:srgbClr val="000000"/>
              </a:buClr>
              <a:buSzPct val="45000"/>
              <a:buFont typeface="Wingdings" charset="2"/>
              <a:buChar char=""/>
            </a:pPr>
            <a:r>
              <a:rPr b="0" lang="en-NG" sz="2000" spc="-1" strike="noStrike">
                <a:latin typeface="Arial"/>
              </a:rPr>
              <a:t>Sixth Outline Level</a:t>
            </a:r>
            <a:endParaRPr b="0" lang="en-NG" sz="2000" spc="-1" strike="noStrike">
              <a:latin typeface="Arial"/>
            </a:endParaRPr>
          </a:p>
          <a:p>
            <a:pPr lvl="6" marL="3024000" indent="-216000">
              <a:spcBef>
                <a:spcPts val="283"/>
              </a:spcBef>
              <a:buClr>
                <a:srgbClr val="000000"/>
              </a:buClr>
              <a:buSzPct val="45000"/>
              <a:buFont typeface="Wingdings" charset="2"/>
              <a:buChar char=""/>
            </a:pPr>
            <a:r>
              <a:rPr b="0" lang="en-NG" sz="2000" spc="-1" strike="noStrike">
                <a:latin typeface="Arial"/>
              </a:rPr>
              <a:t>Seventh Outline Level</a:t>
            </a:r>
            <a:endParaRPr b="0" lang="en-N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hyperlink" Target="https://github.com/Sachimugu/IBM-SpaceX-Capstone/blob/master/Notebooks/jupyter-labs-Data%20Wrangling.ipynb" TargetMode="External"/><Relationship Id="rId8"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hyperlink" Target="https://github.com/Sachimugu/IBM-SpaceX-Capstone/blob/master/Notebooks/jupyter-machine-learning-prediction-spacex.ipynb" TargetMode="External"/><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api.spacexdata.com/" TargetMode="External"/><Relationship Id="rId3" Type="http://schemas.openxmlformats.org/officeDocument/2006/relationships/hyperlink" Target="https://en.wikipedia.org/wiki/List_of_Falcon_9_and_Falcon_Heavy_launches" TargetMode="External"/><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s://github.com/Sachimugu/IBM-SpaceX-Capstone/blob/master/Notebooks/jupyter-labs-spacex-data-collection-api.ipynb" TargetMode="External"/><Relationship Id="rId7"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hyperlink" Target="https://github.com/Sachimugu/IBM-SpaceX-Capstone/blob/master/Notebooks/jupyter-labs-webscraping.ipynb" TargetMode="External"/><Relationship Id="rId9"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888480" y="4248000"/>
            <a:ext cx="3718800" cy="7300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e7e6e6"/>
                </a:solidFill>
                <a:latin typeface="Abadi"/>
                <a:ea typeface="SF Pro"/>
              </a:rPr>
              <a:t>Achimugu A . S</a:t>
            </a:r>
            <a:endParaRPr b="0" lang="en-NG" sz="2400" spc="-1" strike="noStrike">
              <a:latin typeface="Arial"/>
            </a:endParaRPr>
          </a:p>
          <a:p>
            <a:pPr>
              <a:lnSpc>
                <a:spcPct val="100000"/>
              </a:lnSpc>
            </a:pPr>
            <a:r>
              <a:rPr b="1" lang="en-US" sz="1800" spc="-1" strike="noStrike">
                <a:solidFill>
                  <a:srgbClr val="e7e6e6"/>
                </a:solidFill>
                <a:latin typeface="Abadi"/>
                <a:ea typeface="SF Pro"/>
              </a:rPr>
              <a:t>20</a:t>
            </a:r>
            <a:r>
              <a:rPr b="1" lang="en-US" sz="1800" spc="-1" strike="noStrike" baseline="14000000">
                <a:solidFill>
                  <a:srgbClr val="e7e6e6"/>
                </a:solidFill>
                <a:latin typeface="Abadi"/>
                <a:ea typeface="SF Pro"/>
              </a:rPr>
              <a:t>th</a:t>
            </a:r>
            <a:r>
              <a:rPr b="1" lang="en-US" sz="1800" spc="-1" strike="noStrike">
                <a:solidFill>
                  <a:srgbClr val="e7e6e6"/>
                </a:solidFill>
                <a:latin typeface="Abadi"/>
                <a:ea typeface="SF Pro"/>
              </a:rPr>
              <a:t> May 2022</a:t>
            </a:r>
            <a:endParaRPr b="0" lang="en-NG" sz="1800" spc="-1" strike="noStrike">
              <a:latin typeface="Arial"/>
            </a:endParaRPr>
          </a:p>
        </p:txBody>
      </p:sp>
      <p:pic>
        <p:nvPicPr>
          <p:cNvPr id="159" name="Picture 2" descr="IBM Skills Network Logo - Horizontal-noai copy.png"/>
          <p:cNvPicPr/>
          <p:nvPr/>
        </p:nvPicPr>
        <p:blipFill>
          <a:blip r:embed="rId2"/>
          <a:stretch/>
        </p:blipFill>
        <p:spPr>
          <a:xfrm>
            <a:off x="889920" y="676800"/>
            <a:ext cx="2103120" cy="628200"/>
          </a:xfrm>
          <a:prstGeom prst="rect">
            <a:avLst/>
          </a:prstGeom>
          <a:ln>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4" name="CustomShape 1"/>
          <p:cNvSpPr/>
          <p:nvPr/>
        </p:nvSpPr>
        <p:spPr>
          <a:xfrm>
            <a:off x="9326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BAEBF18-E9A4-4E8F-B763-88043AFBA68F}"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235"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NG" sz="4000" spc="-1" strike="noStrike">
              <a:latin typeface="Arial"/>
            </a:endParaRPr>
          </a:p>
        </p:txBody>
      </p:sp>
      <p:sp>
        <p:nvSpPr>
          <p:cNvPr id="236" name="Line 3"/>
          <p:cNvSpPr/>
          <p:nvPr/>
        </p:nvSpPr>
        <p:spPr>
          <a:xfrm>
            <a:off x="1008000" y="4176000"/>
            <a:ext cx="10224000" cy="0"/>
          </a:xfrm>
          <a:prstGeom prst="line">
            <a:avLst/>
          </a:prstGeom>
          <a:ln w="38160">
            <a:solidFill>
              <a:srgbClr val="3465a4"/>
            </a:solidFill>
            <a:round/>
          </a:ln>
        </p:spPr>
        <p:style>
          <a:lnRef idx="0"/>
          <a:fillRef idx="0"/>
          <a:effectRef idx="0"/>
          <a:fontRef idx="minor"/>
        </p:style>
      </p:sp>
      <p:sp>
        <p:nvSpPr>
          <p:cNvPr id="237" name="CustomShape 4"/>
          <p:cNvSpPr/>
          <p:nvPr/>
        </p:nvSpPr>
        <p:spPr>
          <a:xfrm>
            <a:off x="2484000" y="2282400"/>
            <a:ext cx="163692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000000"/>
                </a:solidFill>
                <a:latin typeface="Arial"/>
                <a:ea typeface="DejaVu Sans"/>
              </a:rPr>
              <a:t>1. Load Data</a:t>
            </a:r>
            <a:endParaRPr b="0" lang="en-NG" sz="2000" spc="-1" strike="noStrike">
              <a:latin typeface="Arial"/>
            </a:endParaRPr>
          </a:p>
        </p:txBody>
      </p:sp>
      <p:sp>
        <p:nvSpPr>
          <p:cNvPr id="238" name="CustomShape 5"/>
          <p:cNvSpPr/>
          <p:nvPr/>
        </p:nvSpPr>
        <p:spPr>
          <a:xfrm>
            <a:off x="4248000" y="5688000"/>
            <a:ext cx="2190960" cy="628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2. Make</a:t>
            </a:r>
            <a:r>
              <a:rPr b="0" lang="en-NG" sz="2000" spc="-1" strike="noStrike">
                <a:solidFill>
                  <a:srgbClr val="000000"/>
                </a:solidFill>
                <a:latin typeface="Arial"/>
                <a:ea typeface="DejaVu Sans"/>
              </a:rPr>
              <a:t>Dataframe</a:t>
            </a:r>
            <a:endParaRPr b="0" lang="en-NG" sz="2000" spc="-1" strike="noStrike">
              <a:latin typeface="Arial"/>
            </a:endParaRPr>
          </a:p>
        </p:txBody>
      </p:sp>
      <p:sp>
        <p:nvSpPr>
          <p:cNvPr id="239" name="CustomShape 6"/>
          <p:cNvSpPr/>
          <p:nvPr/>
        </p:nvSpPr>
        <p:spPr>
          <a:xfrm>
            <a:off x="6476040" y="2245680"/>
            <a:ext cx="207576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000000"/>
                </a:solidFill>
                <a:latin typeface="Arial"/>
                <a:ea typeface="DejaVu Sans"/>
              </a:rPr>
              <a:t>3. Data Cleaning</a:t>
            </a:r>
            <a:endParaRPr b="0" lang="en-NG" sz="2000" spc="-1" strike="noStrike">
              <a:latin typeface="Arial"/>
            </a:endParaRPr>
          </a:p>
        </p:txBody>
      </p:sp>
      <p:sp>
        <p:nvSpPr>
          <p:cNvPr id="240" name="CustomShape 7"/>
          <p:cNvSpPr/>
          <p:nvPr/>
        </p:nvSpPr>
        <p:spPr>
          <a:xfrm>
            <a:off x="8172000" y="5688000"/>
            <a:ext cx="3400200" cy="628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5. </a:t>
            </a:r>
            <a:r>
              <a:rPr b="0" lang="en-NG" sz="2000" spc="-1" strike="noStrike">
                <a:solidFill>
                  <a:srgbClr val="000000"/>
                </a:solidFill>
                <a:latin typeface="Arial"/>
                <a:ea typeface="DejaVu Sans"/>
              </a:rPr>
              <a:t>Convert</a:t>
            </a:r>
            <a:r>
              <a:rPr b="0" lang="en-NG" sz="1800" spc="-1" strike="noStrike">
                <a:solidFill>
                  <a:srgbClr val="000000"/>
                </a:solidFill>
                <a:latin typeface="Arial"/>
                <a:ea typeface="DejaVu Sans"/>
              </a:rPr>
              <a:t> Outcome to Labes</a:t>
            </a:r>
            <a:endParaRPr b="0" lang="en-NG" sz="1800" spc="-1" strike="noStrike">
              <a:latin typeface="Arial"/>
            </a:endParaRPr>
          </a:p>
        </p:txBody>
      </p:sp>
      <p:sp>
        <p:nvSpPr>
          <p:cNvPr id="241" name="CustomShape 8"/>
          <p:cNvSpPr/>
          <p:nvPr/>
        </p:nvSpPr>
        <p:spPr>
          <a:xfrm>
            <a:off x="10188000" y="2196000"/>
            <a:ext cx="2087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000000"/>
                </a:solidFill>
                <a:latin typeface="Arial"/>
                <a:ea typeface="DejaVu Sans"/>
              </a:rPr>
              <a:t>6. Save to csv</a:t>
            </a:r>
            <a:endParaRPr b="0" lang="en-NG" sz="2000" spc="-1" strike="noStrike">
              <a:latin typeface="Arial"/>
            </a:endParaRPr>
          </a:p>
        </p:txBody>
      </p:sp>
      <p:sp>
        <p:nvSpPr>
          <p:cNvPr id="242" name="Line 9"/>
          <p:cNvSpPr/>
          <p:nvPr/>
        </p:nvSpPr>
        <p:spPr>
          <a:xfrm>
            <a:off x="2232000" y="2808000"/>
            <a:ext cx="0" cy="1476000"/>
          </a:xfrm>
          <a:prstGeom prst="line">
            <a:avLst/>
          </a:prstGeom>
          <a:ln w="38160">
            <a:solidFill>
              <a:srgbClr val="3465a4"/>
            </a:solidFill>
            <a:round/>
            <a:tailEnd len="med" type="oval" w="med"/>
          </a:ln>
        </p:spPr>
        <p:style>
          <a:lnRef idx="0"/>
          <a:fillRef idx="0"/>
          <a:effectRef idx="0"/>
          <a:fontRef idx="minor"/>
        </p:style>
      </p:sp>
      <p:sp>
        <p:nvSpPr>
          <p:cNvPr id="243" name="Line 10"/>
          <p:cNvSpPr/>
          <p:nvPr/>
        </p:nvSpPr>
        <p:spPr>
          <a:xfrm>
            <a:off x="6228000" y="2808000"/>
            <a:ext cx="0" cy="1466640"/>
          </a:xfrm>
          <a:prstGeom prst="line">
            <a:avLst/>
          </a:prstGeom>
          <a:ln w="38160">
            <a:solidFill>
              <a:srgbClr val="3465a4"/>
            </a:solidFill>
            <a:round/>
            <a:tailEnd len="med" type="oval" w="med"/>
          </a:ln>
        </p:spPr>
        <p:style>
          <a:lnRef idx="0"/>
          <a:fillRef idx="0"/>
          <a:effectRef idx="0"/>
          <a:fontRef idx="minor"/>
        </p:style>
      </p:sp>
      <p:sp>
        <p:nvSpPr>
          <p:cNvPr id="244" name="Line 11"/>
          <p:cNvSpPr/>
          <p:nvPr/>
        </p:nvSpPr>
        <p:spPr>
          <a:xfrm>
            <a:off x="10044000" y="2808000"/>
            <a:ext cx="0" cy="1457280"/>
          </a:xfrm>
          <a:prstGeom prst="line">
            <a:avLst/>
          </a:prstGeom>
          <a:ln w="38160">
            <a:solidFill>
              <a:srgbClr val="3465a4"/>
            </a:solidFill>
            <a:round/>
            <a:tailEnd len="med" type="oval" w="med"/>
          </a:ln>
        </p:spPr>
        <p:style>
          <a:lnRef idx="0"/>
          <a:fillRef idx="0"/>
          <a:effectRef idx="0"/>
          <a:fontRef idx="minor"/>
        </p:style>
      </p:sp>
      <p:sp>
        <p:nvSpPr>
          <p:cNvPr id="245" name="Line 12"/>
          <p:cNvSpPr/>
          <p:nvPr/>
        </p:nvSpPr>
        <p:spPr>
          <a:xfrm flipV="1">
            <a:off x="4248000" y="4094640"/>
            <a:ext cx="0" cy="1197360"/>
          </a:xfrm>
          <a:prstGeom prst="line">
            <a:avLst/>
          </a:prstGeom>
          <a:ln w="38160">
            <a:solidFill>
              <a:srgbClr val="3465a4"/>
            </a:solidFill>
            <a:round/>
            <a:tailEnd len="med" type="oval" w="med"/>
          </a:ln>
        </p:spPr>
        <p:style>
          <a:lnRef idx="0"/>
          <a:fillRef idx="0"/>
          <a:effectRef idx="0"/>
          <a:fontRef idx="minor"/>
        </p:style>
      </p:sp>
      <p:sp>
        <p:nvSpPr>
          <p:cNvPr id="246" name="Line 13"/>
          <p:cNvSpPr/>
          <p:nvPr/>
        </p:nvSpPr>
        <p:spPr>
          <a:xfrm flipV="1">
            <a:off x="8352000" y="4104360"/>
            <a:ext cx="0" cy="1197360"/>
          </a:xfrm>
          <a:prstGeom prst="line">
            <a:avLst/>
          </a:prstGeom>
          <a:ln w="38160">
            <a:solidFill>
              <a:srgbClr val="3465a4"/>
            </a:solidFill>
            <a:round/>
            <a:tailEnd len="med" type="oval" w="med"/>
          </a:ln>
        </p:spPr>
        <p:style>
          <a:lnRef idx="0"/>
          <a:fillRef idx="0"/>
          <a:effectRef idx="0"/>
          <a:fontRef idx="minor"/>
        </p:style>
      </p:sp>
      <p:sp>
        <p:nvSpPr>
          <p:cNvPr id="247" name="CustomShape 14"/>
          <p:cNvSpPr/>
          <p:nvPr/>
        </p:nvSpPr>
        <p:spPr>
          <a:xfrm>
            <a:off x="2052000" y="2448000"/>
            <a:ext cx="359280" cy="359280"/>
          </a:xfrm>
          <a:prstGeom prst="donut">
            <a:avLst>
              <a:gd name="adj" fmla="val 25000"/>
            </a:avLst>
          </a:prstGeom>
          <a:solidFill>
            <a:srgbClr val="729fcf"/>
          </a:solidFill>
          <a:ln>
            <a:solidFill>
              <a:srgbClr val="3465a4"/>
            </a:solidFill>
          </a:ln>
        </p:spPr>
        <p:style>
          <a:lnRef idx="0"/>
          <a:fillRef idx="0"/>
          <a:effectRef idx="0"/>
          <a:fontRef idx="minor"/>
        </p:style>
      </p:sp>
      <p:sp>
        <p:nvSpPr>
          <p:cNvPr id="248" name="CustomShape 15"/>
          <p:cNvSpPr/>
          <p:nvPr/>
        </p:nvSpPr>
        <p:spPr>
          <a:xfrm>
            <a:off x="6048360" y="2448360"/>
            <a:ext cx="359280" cy="359280"/>
          </a:xfrm>
          <a:prstGeom prst="donut">
            <a:avLst>
              <a:gd name="adj" fmla="val 25000"/>
            </a:avLst>
          </a:prstGeom>
          <a:solidFill>
            <a:srgbClr val="729fcf"/>
          </a:solidFill>
          <a:ln>
            <a:solidFill>
              <a:srgbClr val="3465a4"/>
            </a:solidFill>
          </a:ln>
        </p:spPr>
        <p:style>
          <a:lnRef idx="0"/>
          <a:fillRef idx="0"/>
          <a:effectRef idx="0"/>
          <a:fontRef idx="minor"/>
        </p:style>
      </p:sp>
      <p:sp>
        <p:nvSpPr>
          <p:cNvPr id="249" name="CustomShape 16"/>
          <p:cNvSpPr/>
          <p:nvPr/>
        </p:nvSpPr>
        <p:spPr>
          <a:xfrm>
            <a:off x="9864360" y="2448360"/>
            <a:ext cx="359280" cy="359280"/>
          </a:xfrm>
          <a:prstGeom prst="donut">
            <a:avLst>
              <a:gd name="adj" fmla="val 25000"/>
            </a:avLst>
          </a:prstGeom>
          <a:solidFill>
            <a:srgbClr val="729fcf"/>
          </a:solidFill>
          <a:ln>
            <a:solidFill>
              <a:srgbClr val="3465a4"/>
            </a:solidFill>
          </a:ln>
        </p:spPr>
        <p:style>
          <a:lnRef idx="0"/>
          <a:fillRef idx="0"/>
          <a:effectRef idx="0"/>
          <a:fontRef idx="minor"/>
        </p:style>
      </p:sp>
      <p:sp>
        <p:nvSpPr>
          <p:cNvPr id="250" name="CustomShape 17"/>
          <p:cNvSpPr/>
          <p:nvPr/>
        </p:nvSpPr>
        <p:spPr>
          <a:xfrm>
            <a:off x="4068720" y="5220720"/>
            <a:ext cx="359280" cy="359280"/>
          </a:xfrm>
          <a:prstGeom prst="donut">
            <a:avLst>
              <a:gd name="adj" fmla="val 25000"/>
            </a:avLst>
          </a:prstGeom>
          <a:solidFill>
            <a:srgbClr val="729fcf"/>
          </a:solidFill>
          <a:ln>
            <a:solidFill>
              <a:srgbClr val="3465a4"/>
            </a:solidFill>
          </a:ln>
        </p:spPr>
        <p:style>
          <a:lnRef idx="0"/>
          <a:fillRef idx="0"/>
          <a:effectRef idx="0"/>
          <a:fontRef idx="minor"/>
        </p:style>
      </p:sp>
      <p:sp>
        <p:nvSpPr>
          <p:cNvPr id="251" name="CustomShape 18"/>
          <p:cNvSpPr/>
          <p:nvPr/>
        </p:nvSpPr>
        <p:spPr>
          <a:xfrm>
            <a:off x="8173080" y="5221080"/>
            <a:ext cx="359280" cy="359280"/>
          </a:xfrm>
          <a:prstGeom prst="donut">
            <a:avLst>
              <a:gd name="adj" fmla="val 25000"/>
            </a:avLst>
          </a:prstGeom>
          <a:solidFill>
            <a:srgbClr val="729fcf"/>
          </a:solidFill>
          <a:ln>
            <a:solidFill>
              <a:srgbClr val="3465a4"/>
            </a:solidFill>
          </a:ln>
        </p:spPr>
        <p:style>
          <a:lnRef idx="0"/>
          <a:fillRef idx="0"/>
          <a:effectRef idx="0"/>
          <a:fontRef idx="minor"/>
        </p:style>
      </p:sp>
      <p:sp>
        <p:nvSpPr>
          <p:cNvPr id="252" name="CustomShape 19"/>
          <p:cNvSpPr/>
          <p:nvPr/>
        </p:nvSpPr>
        <p:spPr>
          <a:xfrm>
            <a:off x="611280" y="1620000"/>
            <a:ext cx="10836000" cy="656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600" spc="-1" strike="noStrike">
                <a:solidFill>
                  <a:srgbClr val="000000"/>
                </a:solidFill>
                <a:latin typeface="Arial"/>
                <a:ea typeface="DejaVu Sans"/>
              </a:rPr>
              <a:t>The majoy cleaning here was converting the outcome to labels where 1 and 0 mean sucessfull and unsucssfull landing</a:t>
            </a:r>
            <a:endParaRPr b="0" lang="en-NG" sz="1600" spc="-1" strike="noStrike">
              <a:latin typeface="Arial"/>
            </a:endParaRPr>
          </a:p>
        </p:txBody>
      </p:sp>
      <p:pic>
        <p:nvPicPr>
          <p:cNvPr id="253" name="" descr=""/>
          <p:cNvPicPr/>
          <p:nvPr/>
        </p:nvPicPr>
        <p:blipFill>
          <a:blip r:embed="rId2"/>
          <a:stretch/>
        </p:blipFill>
        <p:spPr>
          <a:xfrm>
            <a:off x="8244000" y="4428000"/>
            <a:ext cx="1593720" cy="1128960"/>
          </a:xfrm>
          <a:prstGeom prst="rect">
            <a:avLst/>
          </a:prstGeom>
          <a:ln>
            <a:noFill/>
          </a:ln>
        </p:spPr>
      </p:pic>
      <p:pic>
        <p:nvPicPr>
          <p:cNvPr id="254" name="" descr=""/>
          <p:cNvPicPr/>
          <p:nvPr/>
        </p:nvPicPr>
        <p:blipFill>
          <a:blip r:embed="rId3"/>
          <a:stretch/>
        </p:blipFill>
        <p:spPr>
          <a:xfrm>
            <a:off x="4501800" y="4793400"/>
            <a:ext cx="1185480" cy="670680"/>
          </a:xfrm>
          <a:prstGeom prst="rect">
            <a:avLst/>
          </a:prstGeom>
          <a:ln>
            <a:noFill/>
          </a:ln>
        </p:spPr>
      </p:pic>
      <p:pic>
        <p:nvPicPr>
          <p:cNvPr id="255" name="" descr=""/>
          <p:cNvPicPr/>
          <p:nvPr/>
        </p:nvPicPr>
        <p:blipFill>
          <a:blip r:embed="rId4"/>
          <a:stretch/>
        </p:blipFill>
        <p:spPr>
          <a:xfrm>
            <a:off x="6570360" y="2628000"/>
            <a:ext cx="1096920" cy="596160"/>
          </a:xfrm>
          <a:prstGeom prst="rect">
            <a:avLst/>
          </a:prstGeom>
          <a:ln>
            <a:noFill/>
          </a:ln>
        </p:spPr>
      </p:pic>
      <p:pic>
        <p:nvPicPr>
          <p:cNvPr id="256" name="" descr=""/>
          <p:cNvPicPr/>
          <p:nvPr/>
        </p:nvPicPr>
        <p:blipFill>
          <a:blip r:embed="rId5"/>
          <a:stretch/>
        </p:blipFill>
        <p:spPr>
          <a:xfrm>
            <a:off x="10317240" y="2588760"/>
            <a:ext cx="1058040" cy="578520"/>
          </a:xfrm>
          <a:prstGeom prst="rect">
            <a:avLst/>
          </a:prstGeom>
          <a:ln>
            <a:noFill/>
          </a:ln>
        </p:spPr>
      </p:pic>
      <p:pic>
        <p:nvPicPr>
          <p:cNvPr id="257" name="" descr=""/>
          <p:cNvPicPr/>
          <p:nvPr/>
        </p:nvPicPr>
        <p:blipFill>
          <a:blip r:embed="rId6"/>
          <a:stretch/>
        </p:blipFill>
        <p:spPr>
          <a:xfrm>
            <a:off x="2486880" y="2791440"/>
            <a:ext cx="1472400" cy="338400"/>
          </a:xfrm>
          <a:prstGeom prst="rect">
            <a:avLst/>
          </a:prstGeom>
          <a:ln>
            <a:noFill/>
          </a:ln>
        </p:spPr>
      </p:pic>
      <p:sp>
        <p:nvSpPr>
          <p:cNvPr id="258" name="TextShape 20"/>
          <p:cNvSpPr txBox="1"/>
          <p:nvPr/>
        </p:nvSpPr>
        <p:spPr>
          <a:xfrm>
            <a:off x="1101600" y="5980680"/>
            <a:ext cx="2498400" cy="427320"/>
          </a:xfrm>
          <a:prstGeom prst="rect">
            <a:avLst/>
          </a:prstGeom>
          <a:noFill/>
          <a:ln>
            <a:noFill/>
          </a:ln>
        </p:spPr>
        <p:txBody>
          <a:bodyPr lIns="90000" rIns="90000" tIns="45000" bIns="45000">
            <a:noAutofit/>
          </a:bodyPr>
          <a:p>
            <a:r>
              <a:rPr b="0" lang="en-NG" sz="2400" spc="-1" strike="noStrike">
                <a:latin typeface="Times New Roman"/>
                <a:hlinkClick r:id="rId7"/>
              </a:rPr>
              <a:t>Notebook</a:t>
            </a:r>
            <a:endParaRPr b="0" lang="en-NG" sz="24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9"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9FE354A-3438-48AA-81B9-091E5291863F}"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260"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en-NG" sz="4000" spc="-1" strike="noStrike">
              <a:latin typeface="Arial"/>
            </a:endParaRPr>
          </a:p>
        </p:txBody>
      </p:sp>
      <p:sp>
        <p:nvSpPr>
          <p:cNvPr id="261" name="CustomShape 3"/>
          <p:cNvSpPr/>
          <p:nvPr/>
        </p:nvSpPr>
        <p:spPr>
          <a:xfrm>
            <a:off x="828000" y="1611360"/>
            <a:ext cx="7163280" cy="450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000000"/>
                </a:solidFill>
                <a:latin typeface="IBM Plex Mono Text"/>
                <a:ea typeface="DejaVu Sans"/>
              </a:rPr>
              <a:t>Visualisation was done Seaborn Scatter plot, Bar plot and Line plot;</a:t>
            </a:r>
            <a:endParaRPr b="0" lang="en-NG" sz="2000" spc="-1" strike="noStrike">
              <a:latin typeface="Arial"/>
            </a:endParaRPr>
          </a:p>
          <a:p>
            <a:pPr>
              <a:lnSpc>
                <a:spcPct val="100000"/>
              </a:lnSpc>
            </a:pPr>
            <a:endParaRPr b="0" lang="en-NG" sz="2000" spc="-1" strike="noStrike">
              <a:latin typeface="Arial"/>
            </a:endParaRPr>
          </a:p>
          <a:p>
            <a:pPr>
              <a:lnSpc>
                <a:spcPct val="100000"/>
              </a:lnSpc>
            </a:pPr>
            <a:r>
              <a:rPr b="1" lang="en-NG" sz="2000" spc="-1" strike="noStrike">
                <a:solidFill>
                  <a:srgbClr val="000000"/>
                </a:solidFill>
                <a:latin typeface="IBM Plex Mono Text"/>
                <a:ea typeface="DejaVu Sans"/>
              </a:rPr>
              <a:t>Scatter plot</a:t>
            </a:r>
            <a:r>
              <a:rPr b="0" lang="en-NG" sz="2000" spc="-1" strike="noStrike">
                <a:solidFill>
                  <a:srgbClr val="000000"/>
                </a:solidFill>
                <a:latin typeface="IBM Plex Mono Text"/>
                <a:ea typeface="DejaVu Sans"/>
              </a:rPr>
              <a:t> was used to show the relationship between fight number and launch sight, payload and launch sight, flight number and orbit type, and pay load and orbit type</a:t>
            </a:r>
            <a:endParaRPr b="0" lang="en-NG" sz="2000" spc="-1" strike="noStrike">
              <a:latin typeface="Arial"/>
            </a:endParaRPr>
          </a:p>
          <a:p>
            <a:pPr>
              <a:lnSpc>
                <a:spcPct val="100000"/>
              </a:lnSpc>
            </a:pPr>
            <a:endParaRPr b="0" lang="en-NG" sz="2000" spc="-1" strike="noStrike">
              <a:latin typeface="Arial"/>
            </a:endParaRPr>
          </a:p>
          <a:p>
            <a:pPr>
              <a:lnSpc>
                <a:spcPct val="100000"/>
              </a:lnSpc>
            </a:pPr>
            <a:r>
              <a:rPr b="1" lang="en-NG" sz="2000" spc="-1" strike="noStrike">
                <a:solidFill>
                  <a:srgbClr val="000000"/>
                </a:solidFill>
                <a:latin typeface="IBM Plex Mono Text"/>
                <a:ea typeface="DejaVu Sans"/>
              </a:rPr>
              <a:t>Bar chart</a:t>
            </a:r>
            <a:r>
              <a:rPr b="0" lang="en-NG" sz="2000" spc="-1" strike="noStrike">
                <a:solidFill>
                  <a:srgbClr val="000000"/>
                </a:solidFill>
                <a:latin typeface="IBM Plex Mono Text"/>
                <a:ea typeface="DejaVu Sans"/>
              </a:rPr>
              <a:t> was used to show the comparisons between mean success rate for each orbit.  Oribit is a categorical data hence the choice of Bar chart.</a:t>
            </a:r>
            <a:endParaRPr b="0" lang="en-NG" sz="2000" spc="-1" strike="noStrike">
              <a:latin typeface="Arial"/>
            </a:endParaRPr>
          </a:p>
          <a:p>
            <a:pPr>
              <a:lnSpc>
                <a:spcPct val="100000"/>
              </a:lnSpc>
            </a:pPr>
            <a:endParaRPr b="0" lang="en-NG" sz="2000" spc="-1" strike="noStrike">
              <a:latin typeface="Arial"/>
            </a:endParaRPr>
          </a:p>
          <a:p>
            <a:pPr>
              <a:lnSpc>
                <a:spcPct val="100000"/>
              </a:lnSpc>
            </a:pPr>
            <a:r>
              <a:rPr b="1" lang="en-NG" sz="2000" spc="-1" strike="noStrike">
                <a:solidFill>
                  <a:srgbClr val="000000"/>
                </a:solidFill>
                <a:latin typeface="IBM Plex Mono Text"/>
                <a:ea typeface="DejaVu Sans"/>
              </a:rPr>
              <a:t>Line plot</a:t>
            </a:r>
            <a:r>
              <a:rPr b="0" lang="en-NG" sz="2000" spc="-1" strike="noStrike">
                <a:solidFill>
                  <a:srgbClr val="000000"/>
                </a:solidFill>
                <a:latin typeface="IBM Plex Mono Text"/>
                <a:ea typeface="DejaVu Sans"/>
              </a:rPr>
              <a:t> was used to show the the trend in successfull landing from 2013 to 2020</a:t>
            </a:r>
            <a:endParaRPr b="0" lang="en-NG"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2"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D7E5A8D-AF67-4FCC-8118-EE7FEDF068A9}" type="slidenum">
              <a:rPr b="0" lang="en-US" sz="1600" spc="-1" strike="noStrike">
                <a:solidFill>
                  <a:srgbClr val="1c7ddb"/>
                </a:solidFill>
                <a:latin typeface="Abadi"/>
                <a:ea typeface="DejaVu Sans"/>
              </a:rPr>
              <a:t>11</a:t>
            </a:fld>
            <a:endParaRPr b="0" lang="en-NG" sz="1600" spc="-1" strike="noStrike">
              <a:latin typeface="Arial"/>
            </a:endParaRPr>
          </a:p>
        </p:txBody>
      </p:sp>
      <p:sp>
        <p:nvSpPr>
          <p:cNvPr id="263"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en-NG" sz="4000" spc="-1" strike="noStrike">
              <a:latin typeface="Arial"/>
            </a:endParaRPr>
          </a:p>
        </p:txBody>
      </p:sp>
      <p:sp>
        <p:nvSpPr>
          <p:cNvPr id="264" name="CustomShape 3"/>
          <p:cNvSpPr/>
          <p:nvPr/>
        </p:nvSpPr>
        <p:spPr>
          <a:xfrm>
            <a:off x="792000" y="1656000"/>
            <a:ext cx="7415280" cy="475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000000"/>
                </a:solidFill>
                <a:latin typeface="Arial"/>
                <a:ea typeface="DejaVu Sans"/>
              </a:rPr>
              <a:t>Using Folium libarary;</a:t>
            </a:r>
            <a:endParaRPr b="0" lang="en-NG" sz="2000" spc="-1" strike="noStrike">
              <a:latin typeface="Arial"/>
            </a:endParaRPr>
          </a:p>
          <a:p>
            <a:pPr>
              <a:lnSpc>
                <a:spcPct val="100000"/>
              </a:lnSpc>
            </a:pPr>
            <a:endParaRPr b="0" lang="en-NG" sz="2000" spc="-1" strike="noStrike">
              <a:latin typeface="Arial"/>
            </a:endParaRPr>
          </a:p>
          <a:p>
            <a:pPr>
              <a:lnSpc>
                <a:spcPct val="100000"/>
              </a:lnSpc>
            </a:pPr>
            <a:r>
              <a:rPr b="0" lang="en-NG" sz="2000" spc="-1" strike="noStrike">
                <a:solidFill>
                  <a:srgbClr val="000000"/>
                </a:solidFill>
                <a:latin typeface="Arial"/>
                <a:ea typeface="DejaVu Sans"/>
              </a:rPr>
              <a:t>We took the latitude and longitude co-ordinates at each launch site and added a circle marker around each </a:t>
            </a:r>
            <a:r>
              <a:rPr b="0" lang="en-NG" sz="2000" spc="-1" strike="noStrike">
                <a:solidFill>
                  <a:srgbClr val="000000"/>
                </a:solidFill>
                <a:latin typeface="Arial"/>
                <a:ea typeface="Noto Sans CJK SC"/>
              </a:rPr>
              <a:t>launch site with a label of the name of the launch site inother to visualize the launch data on an interactive map.</a:t>
            </a:r>
            <a:endParaRPr b="0" lang="en-NG" sz="2000" spc="-1" strike="noStrike">
              <a:latin typeface="Arial"/>
            </a:endParaRPr>
          </a:p>
          <a:p>
            <a:pPr>
              <a:lnSpc>
                <a:spcPct val="100000"/>
              </a:lnSpc>
            </a:pPr>
            <a:endParaRPr b="0" lang="en-NG" sz="2000" spc="-1" strike="noStrike">
              <a:latin typeface="Arial"/>
            </a:endParaRPr>
          </a:p>
          <a:p>
            <a:pPr>
              <a:lnSpc>
                <a:spcPct val="100000"/>
              </a:lnSpc>
            </a:pPr>
            <a:r>
              <a:rPr b="0" lang="en-NG" sz="2000" spc="-1" strike="noStrike">
                <a:solidFill>
                  <a:srgbClr val="000000"/>
                </a:solidFill>
                <a:latin typeface="Arial"/>
                <a:ea typeface="Noto Sans CJK SC"/>
              </a:rPr>
              <a:t>We assigned the dataframe launch_outcomes(failures, successes) to classes 0 and 1 with Green and Red markers on the map in a MarkerCluster</a:t>
            </a:r>
            <a:endParaRPr b="0" lang="en-NG" sz="2000" spc="-1" strike="noStrike">
              <a:latin typeface="Arial"/>
            </a:endParaRPr>
          </a:p>
          <a:p>
            <a:pPr>
              <a:lnSpc>
                <a:spcPct val="100000"/>
              </a:lnSpc>
            </a:pPr>
            <a:endParaRPr b="0" lang="en-NG" sz="2000" spc="-1" strike="noStrike">
              <a:latin typeface="Arial"/>
            </a:endParaRPr>
          </a:p>
          <a:p>
            <a:pPr>
              <a:lnSpc>
                <a:spcPct val="100000"/>
              </a:lnSpc>
            </a:pPr>
            <a:r>
              <a:rPr b="0" lang="en-NG" sz="2000" spc="-1" strike="noStrike">
                <a:solidFill>
                  <a:srgbClr val="000000"/>
                </a:solidFill>
                <a:latin typeface="Arial"/>
                <a:ea typeface="Noto Sans CJK SC"/>
              </a:rPr>
              <a:t>Using Haversine’s formula we also calculated the distance from the launch Site to various landmarks to find various trends about what is around the Launch Site to find patterns.</a:t>
            </a:r>
            <a:endParaRPr b="0" lang="en-NG"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5"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7008362-F448-4A27-A41A-232EE86FC89A}" type="slidenum">
              <a:rPr b="0" lang="en-US" sz="1600" spc="-1" strike="noStrike">
                <a:solidFill>
                  <a:srgbClr val="1c7ddb"/>
                </a:solidFill>
                <a:latin typeface="Abadi"/>
                <a:ea typeface="DejaVu Sans"/>
              </a:rPr>
              <a:t>12</a:t>
            </a:fld>
            <a:endParaRPr b="0" lang="en-NG" sz="1600" spc="-1" strike="noStrike">
              <a:latin typeface="Arial"/>
            </a:endParaRPr>
          </a:p>
        </p:txBody>
      </p:sp>
      <p:sp>
        <p:nvSpPr>
          <p:cNvPr id="266" name="CustomShape 2"/>
          <p:cNvSpPr/>
          <p:nvPr/>
        </p:nvSpPr>
        <p:spPr>
          <a:xfrm>
            <a:off x="770040" y="1825560"/>
            <a:ext cx="9744480" cy="43502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NG" sz="1800" spc="-1" strike="noStrike">
              <a:latin typeface="Arial"/>
            </a:endParaRPr>
          </a:p>
          <a:p>
            <a:pPr>
              <a:lnSpc>
                <a:spcPct val="100000"/>
              </a:lnSpc>
            </a:pPr>
            <a:endParaRPr b="0" lang="en-NG" sz="1800" spc="-1" strike="noStrike">
              <a:latin typeface="Arial"/>
            </a:endParaRPr>
          </a:p>
        </p:txBody>
      </p:sp>
      <p:sp>
        <p:nvSpPr>
          <p:cNvPr id="267" name="CustomShape 3"/>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en-NG" sz="4000" spc="-1" strike="noStrike">
              <a:latin typeface="Arial"/>
            </a:endParaRPr>
          </a:p>
        </p:txBody>
      </p:sp>
      <p:sp>
        <p:nvSpPr>
          <p:cNvPr id="268" name="Line 4"/>
          <p:cNvSpPr/>
          <p:nvPr/>
        </p:nvSpPr>
        <p:spPr>
          <a:xfrm>
            <a:off x="1008000" y="4176000"/>
            <a:ext cx="10224000" cy="0"/>
          </a:xfrm>
          <a:prstGeom prst="line">
            <a:avLst/>
          </a:prstGeom>
          <a:ln w="38160">
            <a:solidFill>
              <a:srgbClr val="3465a4"/>
            </a:solidFill>
            <a:round/>
          </a:ln>
        </p:spPr>
        <p:style>
          <a:lnRef idx="0"/>
          <a:fillRef idx="0"/>
          <a:effectRef idx="0"/>
          <a:fontRef idx="minor"/>
        </p:style>
      </p:sp>
      <p:sp>
        <p:nvSpPr>
          <p:cNvPr id="269" name="Line 5"/>
          <p:cNvSpPr/>
          <p:nvPr/>
        </p:nvSpPr>
        <p:spPr>
          <a:xfrm>
            <a:off x="998640" y="4176360"/>
            <a:ext cx="10224000" cy="0"/>
          </a:xfrm>
          <a:prstGeom prst="line">
            <a:avLst/>
          </a:prstGeom>
          <a:ln w="38160">
            <a:solidFill>
              <a:srgbClr val="3465a4"/>
            </a:solidFill>
            <a:round/>
          </a:ln>
        </p:spPr>
        <p:style>
          <a:lnRef idx="0"/>
          <a:fillRef idx="0"/>
          <a:effectRef idx="0"/>
          <a:fontRef idx="minor"/>
        </p:style>
      </p:sp>
      <p:sp>
        <p:nvSpPr>
          <p:cNvPr id="270" name="Line 6"/>
          <p:cNvSpPr/>
          <p:nvPr/>
        </p:nvSpPr>
        <p:spPr>
          <a:xfrm>
            <a:off x="2222640" y="2808360"/>
            <a:ext cx="0" cy="1476000"/>
          </a:xfrm>
          <a:prstGeom prst="line">
            <a:avLst/>
          </a:prstGeom>
          <a:ln w="38160">
            <a:solidFill>
              <a:srgbClr val="3465a4"/>
            </a:solidFill>
            <a:round/>
            <a:tailEnd len="med" type="oval" w="med"/>
          </a:ln>
        </p:spPr>
        <p:style>
          <a:lnRef idx="0"/>
          <a:fillRef idx="0"/>
          <a:effectRef idx="0"/>
          <a:fontRef idx="minor"/>
        </p:style>
      </p:sp>
      <p:sp>
        <p:nvSpPr>
          <p:cNvPr id="271" name="Line 7"/>
          <p:cNvSpPr/>
          <p:nvPr/>
        </p:nvSpPr>
        <p:spPr>
          <a:xfrm>
            <a:off x="6218640" y="2808360"/>
            <a:ext cx="0" cy="1466640"/>
          </a:xfrm>
          <a:prstGeom prst="line">
            <a:avLst/>
          </a:prstGeom>
          <a:ln w="38160">
            <a:solidFill>
              <a:srgbClr val="3465a4"/>
            </a:solidFill>
            <a:round/>
            <a:tailEnd len="med" type="oval" w="med"/>
          </a:ln>
        </p:spPr>
        <p:style>
          <a:lnRef idx="0"/>
          <a:fillRef idx="0"/>
          <a:effectRef idx="0"/>
          <a:fontRef idx="minor"/>
        </p:style>
      </p:sp>
      <p:sp>
        <p:nvSpPr>
          <p:cNvPr id="272" name="Line 8"/>
          <p:cNvSpPr/>
          <p:nvPr/>
        </p:nvSpPr>
        <p:spPr>
          <a:xfrm>
            <a:off x="10034640" y="2808360"/>
            <a:ext cx="0" cy="1457280"/>
          </a:xfrm>
          <a:prstGeom prst="line">
            <a:avLst/>
          </a:prstGeom>
          <a:ln w="38160">
            <a:solidFill>
              <a:srgbClr val="3465a4"/>
            </a:solidFill>
            <a:round/>
            <a:tailEnd len="med" type="oval" w="med"/>
          </a:ln>
        </p:spPr>
        <p:style>
          <a:lnRef idx="0"/>
          <a:fillRef idx="0"/>
          <a:effectRef idx="0"/>
          <a:fontRef idx="minor"/>
        </p:style>
      </p:sp>
      <p:sp>
        <p:nvSpPr>
          <p:cNvPr id="273" name="Line 9"/>
          <p:cNvSpPr/>
          <p:nvPr/>
        </p:nvSpPr>
        <p:spPr>
          <a:xfrm flipV="1">
            <a:off x="4238640" y="4095000"/>
            <a:ext cx="0" cy="1197360"/>
          </a:xfrm>
          <a:prstGeom prst="line">
            <a:avLst/>
          </a:prstGeom>
          <a:ln w="38160">
            <a:solidFill>
              <a:srgbClr val="3465a4"/>
            </a:solidFill>
            <a:round/>
            <a:tailEnd len="med" type="oval" w="med"/>
          </a:ln>
        </p:spPr>
        <p:style>
          <a:lnRef idx="0"/>
          <a:fillRef idx="0"/>
          <a:effectRef idx="0"/>
          <a:fontRef idx="minor"/>
        </p:style>
      </p:sp>
      <p:sp>
        <p:nvSpPr>
          <p:cNvPr id="274" name="Line 10"/>
          <p:cNvSpPr/>
          <p:nvPr/>
        </p:nvSpPr>
        <p:spPr>
          <a:xfrm flipV="1">
            <a:off x="8342640" y="4104720"/>
            <a:ext cx="0" cy="1197360"/>
          </a:xfrm>
          <a:prstGeom prst="line">
            <a:avLst/>
          </a:prstGeom>
          <a:ln w="38160">
            <a:solidFill>
              <a:srgbClr val="3465a4"/>
            </a:solidFill>
            <a:round/>
            <a:tailEnd len="med" type="oval" w="med"/>
          </a:ln>
        </p:spPr>
        <p:style>
          <a:lnRef idx="0"/>
          <a:fillRef idx="0"/>
          <a:effectRef idx="0"/>
          <a:fontRef idx="minor"/>
        </p:style>
      </p:sp>
      <p:sp>
        <p:nvSpPr>
          <p:cNvPr id="275" name="CustomShape 11"/>
          <p:cNvSpPr/>
          <p:nvPr/>
        </p:nvSpPr>
        <p:spPr>
          <a:xfrm>
            <a:off x="2042640" y="2448360"/>
            <a:ext cx="359280" cy="359280"/>
          </a:xfrm>
          <a:prstGeom prst="donut">
            <a:avLst>
              <a:gd name="adj" fmla="val 25000"/>
            </a:avLst>
          </a:prstGeom>
          <a:solidFill>
            <a:srgbClr val="729fcf"/>
          </a:solidFill>
          <a:ln>
            <a:solidFill>
              <a:srgbClr val="3465a4"/>
            </a:solidFill>
          </a:ln>
        </p:spPr>
        <p:style>
          <a:lnRef idx="0"/>
          <a:fillRef idx="0"/>
          <a:effectRef idx="0"/>
          <a:fontRef idx="minor"/>
        </p:style>
      </p:sp>
      <p:sp>
        <p:nvSpPr>
          <p:cNvPr id="276" name="CustomShape 12"/>
          <p:cNvSpPr/>
          <p:nvPr/>
        </p:nvSpPr>
        <p:spPr>
          <a:xfrm>
            <a:off x="6039000" y="2448720"/>
            <a:ext cx="359280" cy="359280"/>
          </a:xfrm>
          <a:prstGeom prst="donut">
            <a:avLst>
              <a:gd name="adj" fmla="val 25000"/>
            </a:avLst>
          </a:prstGeom>
          <a:solidFill>
            <a:srgbClr val="729fcf"/>
          </a:solidFill>
          <a:ln>
            <a:solidFill>
              <a:srgbClr val="3465a4"/>
            </a:solidFill>
          </a:ln>
        </p:spPr>
        <p:style>
          <a:lnRef idx="0"/>
          <a:fillRef idx="0"/>
          <a:effectRef idx="0"/>
          <a:fontRef idx="minor"/>
        </p:style>
      </p:sp>
      <p:sp>
        <p:nvSpPr>
          <p:cNvPr id="277" name="CustomShape 13"/>
          <p:cNvSpPr/>
          <p:nvPr/>
        </p:nvSpPr>
        <p:spPr>
          <a:xfrm>
            <a:off x="9855000" y="2448720"/>
            <a:ext cx="359280" cy="359280"/>
          </a:xfrm>
          <a:prstGeom prst="donut">
            <a:avLst>
              <a:gd name="adj" fmla="val 25000"/>
            </a:avLst>
          </a:prstGeom>
          <a:solidFill>
            <a:srgbClr val="729fcf"/>
          </a:solidFill>
          <a:ln>
            <a:solidFill>
              <a:srgbClr val="3465a4"/>
            </a:solidFill>
          </a:ln>
        </p:spPr>
        <p:style>
          <a:lnRef idx="0"/>
          <a:fillRef idx="0"/>
          <a:effectRef idx="0"/>
          <a:fontRef idx="minor"/>
        </p:style>
      </p:sp>
      <p:sp>
        <p:nvSpPr>
          <p:cNvPr id="278" name="CustomShape 14"/>
          <p:cNvSpPr/>
          <p:nvPr/>
        </p:nvSpPr>
        <p:spPr>
          <a:xfrm>
            <a:off x="4059360" y="5221080"/>
            <a:ext cx="359280" cy="359280"/>
          </a:xfrm>
          <a:prstGeom prst="donut">
            <a:avLst>
              <a:gd name="adj" fmla="val 25000"/>
            </a:avLst>
          </a:prstGeom>
          <a:solidFill>
            <a:srgbClr val="729fcf"/>
          </a:solidFill>
          <a:ln>
            <a:solidFill>
              <a:srgbClr val="3465a4"/>
            </a:solidFill>
          </a:ln>
        </p:spPr>
        <p:style>
          <a:lnRef idx="0"/>
          <a:fillRef idx="0"/>
          <a:effectRef idx="0"/>
          <a:fontRef idx="minor"/>
        </p:style>
      </p:sp>
      <p:sp>
        <p:nvSpPr>
          <p:cNvPr id="279" name="CustomShape 15"/>
          <p:cNvSpPr/>
          <p:nvPr/>
        </p:nvSpPr>
        <p:spPr>
          <a:xfrm>
            <a:off x="8163720" y="5221440"/>
            <a:ext cx="359280" cy="359280"/>
          </a:xfrm>
          <a:prstGeom prst="donut">
            <a:avLst>
              <a:gd name="adj" fmla="val 25000"/>
            </a:avLst>
          </a:prstGeom>
          <a:solidFill>
            <a:srgbClr val="729fcf"/>
          </a:solidFill>
          <a:ln>
            <a:solidFill>
              <a:srgbClr val="3465a4"/>
            </a:solidFill>
          </a:ln>
        </p:spPr>
        <p:style>
          <a:lnRef idx="0"/>
          <a:fillRef idx="0"/>
          <a:effectRef idx="0"/>
          <a:fontRef idx="minor"/>
        </p:style>
      </p:sp>
      <p:pic>
        <p:nvPicPr>
          <p:cNvPr id="280" name="" descr=""/>
          <p:cNvPicPr/>
          <p:nvPr/>
        </p:nvPicPr>
        <p:blipFill>
          <a:blip r:embed="rId2"/>
          <a:stretch/>
        </p:blipFill>
        <p:spPr>
          <a:xfrm>
            <a:off x="4824000" y="4132440"/>
            <a:ext cx="2735280" cy="1532520"/>
          </a:xfrm>
          <a:prstGeom prst="rect">
            <a:avLst/>
          </a:prstGeom>
          <a:ln>
            <a:noFill/>
          </a:ln>
        </p:spPr>
      </p:pic>
      <p:pic>
        <p:nvPicPr>
          <p:cNvPr id="281" name="" descr=""/>
          <p:cNvPicPr/>
          <p:nvPr/>
        </p:nvPicPr>
        <p:blipFill>
          <a:blip r:embed="rId3"/>
          <a:stretch/>
        </p:blipFill>
        <p:spPr>
          <a:xfrm>
            <a:off x="6696000" y="2628360"/>
            <a:ext cx="2438280" cy="1325520"/>
          </a:xfrm>
          <a:prstGeom prst="rect">
            <a:avLst/>
          </a:prstGeom>
          <a:ln>
            <a:noFill/>
          </a:ln>
        </p:spPr>
      </p:pic>
      <p:pic>
        <p:nvPicPr>
          <p:cNvPr id="282" name="" descr=""/>
          <p:cNvPicPr/>
          <p:nvPr/>
        </p:nvPicPr>
        <p:blipFill>
          <a:blip r:embed="rId4"/>
          <a:stretch/>
        </p:blipFill>
        <p:spPr>
          <a:xfrm>
            <a:off x="2477520" y="2791800"/>
            <a:ext cx="2993760" cy="807480"/>
          </a:xfrm>
          <a:prstGeom prst="rect">
            <a:avLst/>
          </a:prstGeom>
          <a:ln>
            <a:noFill/>
          </a:ln>
        </p:spPr>
      </p:pic>
      <p:sp>
        <p:nvSpPr>
          <p:cNvPr id="283" name="CustomShape 16"/>
          <p:cNvSpPr/>
          <p:nvPr/>
        </p:nvSpPr>
        <p:spPr>
          <a:xfrm>
            <a:off x="684000" y="1512000"/>
            <a:ext cx="3383280" cy="86328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4" name="CustomShape 17"/>
          <p:cNvSpPr/>
          <p:nvPr/>
        </p:nvSpPr>
        <p:spPr>
          <a:xfrm>
            <a:off x="8208360" y="1512360"/>
            <a:ext cx="3383280" cy="86328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5" name="CustomShape 18"/>
          <p:cNvSpPr/>
          <p:nvPr/>
        </p:nvSpPr>
        <p:spPr>
          <a:xfrm>
            <a:off x="4464720" y="1512720"/>
            <a:ext cx="3383280" cy="86328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6" name="CustomShape 19"/>
          <p:cNvSpPr/>
          <p:nvPr/>
        </p:nvSpPr>
        <p:spPr>
          <a:xfrm>
            <a:off x="2485080" y="5653080"/>
            <a:ext cx="3383280" cy="86328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7" name="CustomShape 20"/>
          <p:cNvSpPr/>
          <p:nvPr/>
        </p:nvSpPr>
        <p:spPr>
          <a:xfrm>
            <a:off x="7165440" y="5653440"/>
            <a:ext cx="3383280" cy="863280"/>
          </a:xfrm>
          <a:custGeom>
            <a:avLst/>
            <a:gdLst/>
            <a:ahLst/>
            <a:rect l="l" t="t" r="r" b="b"/>
            <a:pathLst>
              <a:path w="94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9000" y="2401"/>
                </a:lnTo>
                <a:lnTo>
                  <a:pt x="9001" y="2401"/>
                </a:lnTo>
                <a:cubicBezTo>
                  <a:pt x="9071" y="2401"/>
                  <a:pt x="9140" y="2383"/>
                  <a:pt x="9201" y="2347"/>
                </a:cubicBezTo>
                <a:cubicBezTo>
                  <a:pt x="9262" y="2312"/>
                  <a:pt x="9312" y="2262"/>
                  <a:pt x="9347" y="2201"/>
                </a:cubicBezTo>
                <a:cubicBezTo>
                  <a:pt x="9383" y="2140"/>
                  <a:pt x="9401" y="2071"/>
                  <a:pt x="9401" y="2001"/>
                </a:cubicBezTo>
                <a:lnTo>
                  <a:pt x="9401" y="400"/>
                </a:lnTo>
                <a:lnTo>
                  <a:pt x="9401" y="400"/>
                </a:lnTo>
                <a:lnTo>
                  <a:pt x="9401" y="400"/>
                </a:lnTo>
                <a:cubicBezTo>
                  <a:pt x="9401" y="330"/>
                  <a:pt x="9383" y="261"/>
                  <a:pt x="9347" y="200"/>
                </a:cubicBezTo>
                <a:cubicBezTo>
                  <a:pt x="9312" y="139"/>
                  <a:pt x="9262" y="89"/>
                  <a:pt x="9201" y="54"/>
                </a:cubicBezTo>
                <a:cubicBezTo>
                  <a:pt x="9140" y="18"/>
                  <a:pt x="9071" y="0"/>
                  <a:pt x="9001" y="0"/>
                </a:cubicBezTo>
                <a:lnTo>
                  <a:pt x="400" y="0"/>
                </a:lnTo>
              </a:path>
            </a:pathLst>
          </a:custGeom>
          <a:solidFill>
            <a:srgbClr val="2a6099"/>
          </a:solidFill>
          <a:ln>
            <a:solidFill>
              <a:srgbClr val="3465a4"/>
            </a:solidFill>
          </a:ln>
        </p:spPr>
        <p:style>
          <a:lnRef idx="0"/>
          <a:fillRef idx="0"/>
          <a:effectRef idx="0"/>
          <a:fontRef idx="minor"/>
        </p:style>
      </p:sp>
      <p:sp>
        <p:nvSpPr>
          <p:cNvPr id="288" name="CustomShape 21"/>
          <p:cNvSpPr/>
          <p:nvPr/>
        </p:nvSpPr>
        <p:spPr>
          <a:xfrm>
            <a:off x="1080000" y="1656000"/>
            <a:ext cx="2987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1. Load and standardize </a:t>
            </a:r>
            <a:r>
              <a:rPr b="0" lang="en-NG" sz="1800" spc="-1" strike="noStrike">
                <a:solidFill>
                  <a:srgbClr val="ffffff"/>
                </a:solidFill>
                <a:latin typeface="Arial"/>
                <a:ea typeface="DejaVu Sans"/>
              </a:rPr>
              <a:t>	</a:t>
            </a:r>
            <a:r>
              <a:rPr b="0" lang="en-NG" sz="1800" spc="-1" strike="noStrike">
                <a:solidFill>
                  <a:srgbClr val="ffffff"/>
                </a:solidFill>
                <a:latin typeface="Arial"/>
                <a:ea typeface="DejaVu Sans"/>
              </a:rPr>
              <a:t>	</a:t>
            </a:r>
            <a:r>
              <a:rPr b="0" lang="en-NG" sz="1800" spc="-1" strike="noStrike">
                <a:solidFill>
                  <a:srgbClr val="ffffff"/>
                </a:solidFill>
                <a:latin typeface="Arial"/>
                <a:ea typeface="DejaVu Sans"/>
              </a:rPr>
              <a:t>	</a:t>
            </a:r>
            <a:r>
              <a:rPr b="0" lang="en-NG" sz="1800" spc="-1" strike="noStrike">
                <a:solidFill>
                  <a:srgbClr val="ffffff"/>
                </a:solidFill>
                <a:latin typeface="Arial"/>
                <a:ea typeface="DejaVu Sans"/>
              </a:rPr>
              <a:t>data</a:t>
            </a:r>
            <a:endParaRPr b="0" lang="en-NG" sz="1800" spc="-1" strike="noStrike">
              <a:latin typeface="Arial"/>
            </a:endParaRPr>
          </a:p>
        </p:txBody>
      </p:sp>
      <p:sp>
        <p:nvSpPr>
          <p:cNvPr id="289" name="CustomShape 22"/>
          <p:cNvSpPr/>
          <p:nvPr/>
        </p:nvSpPr>
        <p:spPr>
          <a:xfrm>
            <a:off x="3024000" y="5832000"/>
            <a:ext cx="2879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2. Split data into train and </a:t>
            </a:r>
            <a:r>
              <a:rPr b="0" lang="en-NG" sz="1800" spc="-1" strike="noStrike">
                <a:solidFill>
                  <a:srgbClr val="ffffff"/>
                </a:solidFill>
                <a:latin typeface="Arial"/>
                <a:ea typeface="DejaVu Sans"/>
              </a:rPr>
              <a:t>	</a:t>
            </a:r>
            <a:r>
              <a:rPr b="0" lang="en-NG" sz="1800" spc="-1" strike="noStrike">
                <a:solidFill>
                  <a:srgbClr val="ffffff"/>
                </a:solidFill>
                <a:latin typeface="Arial"/>
                <a:ea typeface="DejaVu Sans"/>
              </a:rPr>
              <a:t>	</a:t>
            </a:r>
            <a:r>
              <a:rPr b="0" lang="en-NG" sz="1800" spc="-1" strike="noStrike">
                <a:solidFill>
                  <a:srgbClr val="ffffff"/>
                </a:solidFill>
                <a:latin typeface="Arial"/>
                <a:ea typeface="DejaVu Sans"/>
              </a:rPr>
              <a:t>test data</a:t>
            </a:r>
            <a:endParaRPr b="0" lang="en-NG" sz="1800" spc="-1" strike="noStrike">
              <a:latin typeface="Arial"/>
            </a:endParaRPr>
          </a:p>
        </p:txBody>
      </p:sp>
      <p:sp>
        <p:nvSpPr>
          <p:cNvPr id="290" name="CustomShape 23"/>
          <p:cNvSpPr/>
          <p:nvPr/>
        </p:nvSpPr>
        <p:spPr>
          <a:xfrm>
            <a:off x="4968720" y="1656000"/>
            <a:ext cx="251856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3.  Fit model and tune     </a:t>
            </a:r>
            <a:r>
              <a:rPr b="0" lang="en-NG" sz="1800" spc="-1" strike="noStrike">
                <a:solidFill>
                  <a:srgbClr val="ffffff"/>
                </a:solidFill>
                <a:latin typeface="Arial"/>
                <a:ea typeface="DejaVu Sans"/>
              </a:rPr>
              <a:t>	</a:t>
            </a:r>
            <a:r>
              <a:rPr b="0" lang="en-NG" sz="1800" spc="-1" strike="noStrike">
                <a:solidFill>
                  <a:srgbClr val="ffffff"/>
                </a:solidFill>
                <a:latin typeface="Arial"/>
                <a:ea typeface="DejaVu Sans"/>
              </a:rPr>
              <a:t> hyperparameter</a:t>
            </a:r>
            <a:endParaRPr b="0" lang="en-NG" sz="1800" spc="-1" strike="noStrike">
              <a:latin typeface="Arial"/>
            </a:endParaRPr>
          </a:p>
        </p:txBody>
      </p:sp>
      <p:sp>
        <p:nvSpPr>
          <p:cNvPr id="291" name="CustomShape 24"/>
          <p:cNvSpPr/>
          <p:nvPr/>
        </p:nvSpPr>
        <p:spPr>
          <a:xfrm>
            <a:off x="7704000" y="5917680"/>
            <a:ext cx="27352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4. Evaluate Model</a:t>
            </a:r>
            <a:endParaRPr b="0" lang="en-NG" sz="1800" spc="-1" strike="noStrike">
              <a:latin typeface="Arial"/>
            </a:endParaRPr>
          </a:p>
        </p:txBody>
      </p:sp>
      <p:sp>
        <p:nvSpPr>
          <p:cNvPr id="292" name="CustomShape 25"/>
          <p:cNvSpPr/>
          <p:nvPr/>
        </p:nvSpPr>
        <p:spPr>
          <a:xfrm>
            <a:off x="8424000" y="1728000"/>
            <a:ext cx="28072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5. Choose the best model</a:t>
            </a:r>
            <a:endParaRPr b="0" lang="en-NG" sz="1800" spc="-1" strike="noStrike">
              <a:latin typeface="Arial"/>
            </a:endParaRPr>
          </a:p>
        </p:txBody>
      </p:sp>
      <p:sp>
        <p:nvSpPr>
          <p:cNvPr id="293" name="TextShape 26"/>
          <p:cNvSpPr txBox="1"/>
          <p:nvPr/>
        </p:nvSpPr>
        <p:spPr>
          <a:xfrm>
            <a:off x="381600" y="6167880"/>
            <a:ext cx="1994400" cy="456120"/>
          </a:xfrm>
          <a:prstGeom prst="rect">
            <a:avLst/>
          </a:prstGeom>
          <a:noFill/>
          <a:ln>
            <a:noFill/>
          </a:ln>
        </p:spPr>
        <p:txBody>
          <a:bodyPr lIns="90000" rIns="90000" tIns="45000" bIns="45000">
            <a:noAutofit/>
          </a:bodyPr>
          <a:p>
            <a:r>
              <a:rPr b="0" lang="en-NG" sz="2400" spc="-1" strike="noStrike">
                <a:latin typeface="Times New Roman"/>
                <a:hlinkClick r:id="rId5"/>
              </a:rPr>
              <a:t>Notebook</a:t>
            </a:r>
            <a:endParaRPr b="0" lang="en-NG" sz="24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4" name="CustomShape 1"/>
          <p:cNvSpPr/>
          <p:nvPr/>
        </p:nvSpPr>
        <p:spPr>
          <a:xfrm>
            <a:off x="704160" y="252972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5"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833D75B-809A-4D8B-8986-35A861993B10}"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296"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en-NG" sz="4000" spc="-1" strike="noStrike">
              <a:latin typeface="Arial"/>
            </a:endParaRPr>
          </a:p>
        </p:txBody>
      </p:sp>
      <p:pic>
        <p:nvPicPr>
          <p:cNvPr id="297" name="" descr=""/>
          <p:cNvPicPr/>
          <p:nvPr/>
        </p:nvPicPr>
        <p:blipFill>
          <a:blip r:embed="rId2"/>
          <a:stretch/>
        </p:blipFill>
        <p:spPr>
          <a:xfrm>
            <a:off x="1152000" y="1656000"/>
            <a:ext cx="8861760" cy="3638880"/>
          </a:xfrm>
          <a:prstGeom prst="rect">
            <a:avLst/>
          </a:prstGeom>
          <a:ln>
            <a:noFill/>
          </a:ln>
        </p:spPr>
      </p:pic>
      <p:sp>
        <p:nvSpPr>
          <p:cNvPr id="298" name="CustomShape 3"/>
          <p:cNvSpPr/>
          <p:nvPr/>
        </p:nvSpPr>
        <p:spPr>
          <a:xfrm>
            <a:off x="1872000" y="5472000"/>
            <a:ext cx="7703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The more amount of flights at a launch site the greater the success rate at a launch site.</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9"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5C1D715-DF70-4D17-B024-E0BB9D9EB300}"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00"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en-NG" sz="4000" spc="-1" strike="noStrike">
              <a:latin typeface="Arial"/>
            </a:endParaRPr>
          </a:p>
        </p:txBody>
      </p:sp>
      <p:pic>
        <p:nvPicPr>
          <p:cNvPr id="301" name="" descr=""/>
          <p:cNvPicPr/>
          <p:nvPr/>
        </p:nvPicPr>
        <p:blipFill>
          <a:blip r:embed="rId2"/>
          <a:stretch/>
        </p:blipFill>
        <p:spPr>
          <a:xfrm>
            <a:off x="792000" y="1395000"/>
            <a:ext cx="9472680" cy="3788280"/>
          </a:xfrm>
          <a:prstGeom prst="rect">
            <a:avLst/>
          </a:prstGeom>
          <a:ln>
            <a:noFill/>
          </a:ln>
        </p:spPr>
      </p:pic>
      <p:sp>
        <p:nvSpPr>
          <p:cNvPr id="302" name="CustomShape 3"/>
          <p:cNvSpPr/>
          <p:nvPr/>
        </p:nvSpPr>
        <p:spPr>
          <a:xfrm>
            <a:off x="1512000" y="5328000"/>
            <a:ext cx="8639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There is not quite a clear pattern to be found using this visualization to make a decision if the Launch Site is dependant on Pay Load Mass for a success launch. </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3"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5A36C81-9BB3-4424-8E07-8DCB6B4F7F18}"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04"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en-NG" sz="4000" spc="-1" strike="noStrike">
              <a:latin typeface="Arial"/>
            </a:endParaRPr>
          </a:p>
        </p:txBody>
      </p:sp>
      <p:pic>
        <p:nvPicPr>
          <p:cNvPr id="305" name="" descr=""/>
          <p:cNvPicPr/>
          <p:nvPr/>
        </p:nvPicPr>
        <p:blipFill>
          <a:blip r:embed="rId2"/>
          <a:stretch/>
        </p:blipFill>
        <p:spPr>
          <a:xfrm>
            <a:off x="936000" y="1512000"/>
            <a:ext cx="9912240" cy="4103280"/>
          </a:xfrm>
          <a:prstGeom prst="rect">
            <a:avLst/>
          </a:prstGeom>
          <a:ln>
            <a:noFill/>
          </a:ln>
        </p:spPr>
      </p:pic>
      <p:sp>
        <p:nvSpPr>
          <p:cNvPr id="306" name="CustomShape 3"/>
          <p:cNvSpPr/>
          <p:nvPr/>
        </p:nvSpPr>
        <p:spPr>
          <a:xfrm>
            <a:off x="1872000" y="5544000"/>
            <a:ext cx="78472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Orbit GEO,HEO,SSO,ES-L1 has the best Success Rate</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7"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326751D-D8C4-4CE1-8642-B9318AD3F844}"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08"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en-NG" sz="4000" spc="-1" strike="noStrike">
              <a:latin typeface="Arial"/>
            </a:endParaRPr>
          </a:p>
        </p:txBody>
      </p:sp>
      <p:pic>
        <p:nvPicPr>
          <p:cNvPr id="309" name="" descr=""/>
          <p:cNvPicPr/>
          <p:nvPr/>
        </p:nvPicPr>
        <p:blipFill>
          <a:blip r:embed="rId2"/>
          <a:stretch/>
        </p:blipFill>
        <p:spPr>
          <a:xfrm>
            <a:off x="853200" y="1296000"/>
            <a:ext cx="9586080" cy="4224600"/>
          </a:xfrm>
          <a:prstGeom prst="rect">
            <a:avLst/>
          </a:prstGeom>
          <a:ln>
            <a:noFill/>
          </a:ln>
        </p:spPr>
      </p:pic>
      <p:sp>
        <p:nvSpPr>
          <p:cNvPr id="310" name="CustomShape 3"/>
          <p:cNvSpPr/>
          <p:nvPr/>
        </p:nvSpPr>
        <p:spPr>
          <a:xfrm>
            <a:off x="1656000" y="5616000"/>
            <a:ext cx="8207280" cy="863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There seems to be no relationship between flight number when in GTO orbit.</a:t>
            </a:r>
            <a:endParaRPr b="0" lang="en-NG" sz="1800" spc="-1" strike="noStrike">
              <a:latin typeface="Arial"/>
            </a:endParaRPr>
          </a:p>
          <a:p>
            <a:pPr>
              <a:lnSpc>
                <a:spcPct val="100000"/>
              </a:lnSpc>
            </a:pP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1"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B807DCB-8882-4181-8FAB-271CD9F03FF9}"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12"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en-NG" sz="4000" spc="-1" strike="noStrike">
              <a:latin typeface="Arial"/>
            </a:endParaRPr>
          </a:p>
        </p:txBody>
      </p:sp>
      <p:pic>
        <p:nvPicPr>
          <p:cNvPr id="313" name="" descr=""/>
          <p:cNvPicPr/>
          <p:nvPr/>
        </p:nvPicPr>
        <p:blipFill>
          <a:blip r:embed="rId2"/>
          <a:stretch/>
        </p:blipFill>
        <p:spPr>
          <a:xfrm>
            <a:off x="999360" y="1296000"/>
            <a:ext cx="9439920" cy="4011480"/>
          </a:xfrm>
          <a:prstGeom prst="rect">
            <a:avLst/>
          </a:prstGeom>
          <a:ln>
            <a:noFill/>
          </a:ln>
        </p:spPr>
      </p:pic>
      <p:sp>
        <p:nvSpPr>
          <p:cNvPr id="314" name="CustomShape 3"/>
          <p:cNvSpPr/>
          <p:nvPr/>
        </p:nvSpPr>
        <p:spPr>
          <a:xfrm>
            <a:off x="1872000" y="5472000"/>
            <a:ext cx="8279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Heavy payloads have a negative influence on GTO orbits and positive influence LEO,  ISS orbits.</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0"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pPr>
            <a:fld id="{C944DE5C-B087-4B00-B01F-E2ABF8429328}"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161" name="CustomShape 2"/>
          <p:cNvSpPr/>
          <p:nvPr/>
        </p:nvSpPr>
        <p:spPr>
          <a:xfrm>
            <a:off x="958680" y="2113200"/>
            <a:ext cx="5166000" cy="3319920"/>
          </a:xfrm>
          <a:prstGeom prst="rect">
            <a:avLst/>
          </a:prstGeom>
          <a:noFill/>
          <a:ln>
            <a:noFill/>
          </a:ln>
        </p:spPr>
        <p:style>
          <a:lnRef idx="0"/>
          <a:fillRef idx="0"/>
          <a:effectRef idx="0"/>
          <a:fontRef idx="minor"/>
        </p:style>
        <p:txBody>
          <a:bodyPr lIns="90000" rIns="90000" tIns="45000" bIns="45000">
            <a:normAutofit/>
          </a:bodyPr>
          <a:p>
            <a:pPr marL="228600" indent="-2275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NG" sz="2200" spc="-1" strike="noStrike">
              <a:latin typeface="Arial"/>
            </a:endParaRPr>
          </a:p>
          <a:p>
            <a:pPr marL="228600" indent="-2275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NG" sz="2200" spc="-1" strike="noStrike">
              <a:latin typeface="Arial"/>
            </a:endParaRPr>
          </a:p>
          <a:p>
            <a:pPr marL="228600" indent="-2275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NG" sz="2200" spc="-1" strike="noStrike">
              <a:latin typeface="Arial"/>
            </a:endParaRPr>
          </a:p>
          <a:p>
            <a:pPr marL="228600" indent="-2275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NG" sz="2200" spc="-1" strike="noStrike">
              <a:latin typeface="Arial"/>
            </a:endParaRPr>
          </a:p>
          <a:p>
            <a:pPr marL="228600" indent="-2275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NG" sz="2200" spc="-1" strike="noStrike">
              <a:latin typeface="Arial"/>
            </a:endParaRPr>
          </a:p>
          <a:p>
            <a:pPr marL="228600" indent="-2275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NG" sz="2200" spc="-1" strike="noStrike">
              <a:latin typeface="Arial"/>
            </a:endParaRPr>
          </a:p>
        </p:txBody>
      </p:sp>
      <p:sp>
        <p:nvSpPr>
          <p:cNvPr id="162" name="CustomShape 3"/>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Outline</a:t>
            </a:r>
            <a:endParaRPr b="0" lang="en-NG"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5"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6FE9D6C-48F2-4FA6-9292-0CAA49D2E00F}"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16"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en-NG" sz="4000" spc="-1" strike="noStrike">
              <a:latin typeface="Arial"/>
            </a:endParaRPr>
          </a:p>
        </p:txBody>
      </p:sp>
      <p:pic>
        <p:nvPicPr>
          <p:cNvPr id="317" name="" descr=""/>
          <p:cNvPicPr/>
          <p:nvPr/>
        </p:nvPicPr>
        <p:blipFill>
          <a:blip r:embed="rId2"/>
          <a:stretch/>
        </p:blipFill>
        <p:spPr>
          <a:xfrm>
            <a:off x="1080000" y="1368000"/>
            <a:ext cx="8999280" cy="3777480"/>
          </a:xfrm>
          <a:prstGeom prst="rect">
            <a:avLst/>
          </a:prstGeom>
          <a:ln>
            <a:noFill/>
          </a:ln>
        </p:spPr>
      </p:pic>
      <p:pic>
        <p:nvPicPr>
          <p:cNvPr id="318" name="" descr=""/>
          <p:cNvPicPr/>
          <p:nvPr/>
        </p:nvPicPr>
        <p:blipFill>
          <a:blip r:embed="rId3"/>
          <a:stretch/>
        </p:blipFill>
        <p:spPr>
          <a:xfrm>
            <a:off x="7200000" y="2448000"/>
            <a:ext cx="338400" cy="366120"/>
          </a:xfrm>
          <a:prstGeom prst="rect">
            <a:avLst/>
          </a:prstGeom>
          <a:ln>
            <a:noFill/>
          </a:ln>
        </p:spPr>
      </p:pic>
      <p:sp>
        <p:nvSpPr>
          <p:cNvPr id="319" name="CustomShape 3"/>
          <p:cNvSpPr/>
          <p:nvPr/>
        </p:nvSpPr>
        <p:spPr>
          <a:xfrm>
            <a:off x="1584000" y="5146200"/>
            <a:ext cx="8855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From 2013  they has been steady increase in the successfull lauches although they is a deep in 2017 but picked backup in 2018</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0" name="CustomShape 1"/>
          <p:cNvSpPr/>
          <p:nvPr/>
        </p:nvSpPr>
        <p:spPr>
          <a:xfrm>
            <a:off x="704160" y="252972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1"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ADA8C65-24F5-4925-BF33-329A8342AE97}"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22"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Sites </a:t>
            </a:r>
            <a:endParaRPr b="0" lang="en-NG" sz="4000" spc="-1" strike="noStrike">
              <a:latin typeface="Arial"/>
            </a:endParaRPr>
          </a:p>
        </p:txBody>
      </p:sp>
      <p:pic>
        <p:nvPicPr>
          <p:cNvPr id="323" name="" descr=""/>
          <p:cNvPicPr/>
          <p:nvPr/>
        </p:nvPicPr>
        <p:blipFill>
          <a:blip r:embed="rId2"/>
          <a:stretch/>
        </p:blipFill>
        <p:spPr>
          <a:xfrm>
            <a:off x="1240560" y="1404000"/>
            <a:ext cx="9558720" cy="4509360"/>
          </a:xfrm>
          <a:prstGeom prst="rect">
            <a:avLst/>
          </a:prstGeom>
          <a:ln>
            <a:noFill/>
          </a:ln>
        </p:spPr>
      </p:pic>
      <p:pic>
        <p:nvPicPr>
          <p:cNvPr id="324" name="" descr=""/>
          <p:cNvPicPr/>
          <p:nvPr/>
        </p:nvPicPr>
        <p:blipFill>
          <a:blip r:embed="rId3"/>
          <a:stretch/>
        </p:blipFill>
        <p:spPr>
          <a:xfrm>
            <a:off x="9288000" y="1320120"/>
            <a:ext cx="2452680" cy="2459160"/>
          </a:xfrm>
          <a:prstGeom prst="rect">
            <a:avLst/>
          </a:prstGeom>
          <a:ln>
            <a:noFill/>
          </a:ln>
        </p:spPr>
      </p:pic>
      <p:pic>
        <p:nvPicPr>
          <p:cNvPr id="325" name="" descr=""/>
          <p:cNvPicPr/>
          <p:nvPr/>
        </p:nvPicPr>
        <p:blipFill>
          <a:blip r:embed="rId4"/>
          <a:stretch/>
        </p:blipFill>
        <p:spPr>
          <a:xfrm>
            <a:off x="468000" y="1332000"/>
            <a:ext cx="2523960" cy="2015280"/>
          </a:xfrm>
          <a:prstGeom prst="rect">
            <a:avLst/>
          </a:prstGeom>
          <a:ln>
            <a:noFill/>
          </a:ln>
        </p:spPr>
      </p:pic>
      <p:sp>
        <p:nvSpPr>
          <p:cNvPr id="326" name="Line 3"/>
          <p:cNvSpPr/>
          <p:nvPr/>
        </p:nvSpPr>
        <p:spPr>
          <a:xfrm flipH="1">
            <a:off x="9000000" y="2736000"/>
            <a:ext cx="1224000" cy="2088000"/>
          </a:xfrm>
          <a:prstGeom prst="line">
            <a:avLst/>
          </a:prstGeom>
          <a:ln w="29160">
            <a:solidFill>
              <a:srgbClr val="3465a4"/>
            </a:solidFill>
            <a:custDash>
              <a:ds d="600000" sp="300000"/>
            </a:custDash>
            <a:round/>
            <a:headEnd len="med" type="triangle" w="med"/>
          </a:ln>
        </p:spPr>
        <p:style>
          <a:lnRef idx="0"/>
          <a:fillRef idx="0"/>
          <a:effectRef idx="0"/>
          <a:fontRef idx="minor"/>
        </p:style>
      </p:sp>
      <p:sp>
        <p:nvSpPr>
          <p:cNvPr id="327" name="CustomShape 4"/>
          <p:cNvSpPr/>
          <p:nvPr/>
        </p:nvSpPr>
        <p:spPr>
          <a:xfrm>
            <a:off x="1260000" y="5914080"/>
            <a:ext cx="72712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Launch sites are in very close proximity to the coastline</a:t>
            </a:r>
            <a:endParaRPr b="0" lang="en-NG" sz="1800" spc="-1" strike="noStrike">
              <a:latin typeface="Arial"/>
            </a:endParaRPr>
          </a:p>
        </p:txBody>
      </p:sp>
      <p:sp>
        <p:nvSpPr>
          <p:cNvPr id="328" name="Line 5"/>
          <p:cNvSpPr/>
          <p:nvPr/>
        </p:nvSpPr>
        <p:spPr>
          <a:xfrm>
            <a:off x="2160000" y="2736000"/>
            <a:ext cx="432000" cy="1152000"/>
          </a:xfrm>
          <a:prstGeom prst="line">
            <a:avLst/>
          </a:prstGeom>
          <a:ln w="29160">
            <a:solidFill>
              <a:srgbClr val="3465a4"/>
            </a:solidFill>
            <a:custDash>
              <a:ds d="600000" sp="300000"/>
            </a:custDash>
            <a:round/>
            <a:head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9"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38F7931-D951-4D49-B9FD-F1A1B4C07852}"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30"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67000"/>
          </a:bodyPr>
          <a:p>
            <a:pPr>
              <a:lnSpc>
                <a:spcPct val="100000"/>
              </a:lnSpc>
            </a:pPr>
            <a:r>
              <a:rPr b="0" lang="en-US" sz="4000" spc="-1" strike="noStrike">
                <a:solidFill>
                  <a:srgbClr val="0b49cb"/>
                </a:solidFill>
                <a:latin typeface="Abadi"/>
                <a:ea typeface="IBM Plex Mono SemiBold"/>
              </a:rPr>
              <a:t>CCAFS SLC-40 from Cities and Highway</a:t>
            </a:r>
            <a:endParaRPr b="0" lang="en-NG" sz="4000" spc="-1" strike="noStrike">
              <a:latin typeface="Arial"/>
            </a:endParaRPr>
          </a:p>
        </p:txBody>
      </p:sp>
      <p:sp>
        <p:nvSpPr>
          <p:cNvPr id="331" name="CustomShape 3"/>
          <p:cNvSpPr/>
          <p:nvPr/>
        </p:nvSpPr>
        <p:spPr>
          <a:xfrm>
            <a:off x="864000" y="5423400"/>
            <a:ext cx="10367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From CCAFS SLC-40 to the coastline is 0.09km while to Orlando city is 78.45km  and to the nearest high way is 29.21km</a:t>
            </a:r>
            <a:endParaRPr b="0" lang="en-NG" sz="1800" spc="-1" strike="noStrike">
              <a:latin typeface="Arial"/>
            </a:endParaRPr>
          </a:p>
        </p:txBody>
      </p:sp>
      <p:pic>
        <p:nvPicPr>
          <p:cNvPr id="332" name="" descr=""/>
          <p:cNvPicPr/>
          <p:nvPr/>
        </p:nvPicPr>
        <p:blipFill>
          <a:blip r:embed="rId2"/>
          <a:stretch/>
        </p:blipFill>
        <p:spPr>
          <a:xfrm>
            <a:off x="826200" y="1440000"/>
            <a:ext cx="10333080" cy="37432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3" name="CustomShape 1"/>
          <p:cNvSpPr/>
          <p:nvPr/>
        </p:nvSpPr>
        <p:spPr>
          <a:xfrm>
            <a:off x="704160" y="252972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4" name="CustomShape 1"/>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Count by Sites</a:t>
            </a:r>
            <a:endParaRPr b="0" lang="en-NG" sz="4000" spc="-1" strike="noStrike">
              <a:latin typeface="Arial"/>
            </a:endParaRPr>
          </a:p>
        </p:txBody>
      </p:sp>
      <p:sp>
        <p:nvSpPr>
          <p:cNvPr id="335" name="CustomShape 2"/>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27E0200-762C-4B2C-8E0B-C4C70228F437}" type="slidenum">
              <a:rPr b="0" lang="en-US" sz="1600" spc="-1" strike="noStrike">
                <a:solidFill>
                  <a:srgbClr val="1c7ddb"/>
                </a:solidFill>
                <a:latin typeface="Abadi"/>
                <a:ea typeface="DejaVu Sans"/>
              </a:rPr>
              <a:t>25</a:t>
            </a:fld>
            <a:endParaRPr b="0" lang="en-NG" sz="1600" spc="-1" strike="noStrike">
              <a:latin typeface="Arial"/>
            </a:endParaRPr>
          </a:p>
        </p:txBody>
      </p:sp>
      <p:pic>
        <p:nvPicPr>
          <p:cNvPr id="336" name="" descr=""/>
          <p:cNvPicPr/>
          <p:nvPr/>
        </p:nvPicPr>
        <p:blipFill>
          <a:blip r:embed="rId2"/>
          <a:stretch/>
        </p:blipFill>
        <p:spPr>
          <a:xfrm>
            <a:off x="718920" y="1440000"/>
            <a:ext cx="6192360" cy="5344560"/>
          </a:xfrm>
          <a:prstGeom prst="rect">
            <a:avLst/>
          </a:prstGeom>
          <a:ln>
            <a:noFill/>
          </a:ln>
        </p:spPr>
      </p:pic>
      <p:sp>
        <p:nvSpPr>
          <p:cNvPr id="337" name="CustomShape 3"/>
          <p:cNvSpPr/>
          <p:nvPr/>
        </p:nvSpPr>
        <p:spPr>
          <a:xfrm>
            <a:off x="5832000" y="4377600"/>
            <a:ext cx="5831280" cy="8056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1800" spc="-1" strike="noStrike">
                <a:solidFill>
                  <a:srgbClr val="000000"/>
                </a:solidFill>
                <a:latin typeface="IBM Plex Mono Text"/>
                <a:ea typeface="Noto Sans CJK SC"/>
              </a:rPr>
              <a:t>KSLC LC-39A has the largest number of successful launches</a:t>
            </a:r>
            <a:endParaRPr b="0" lang="en-NG" sz="1800" spc="-1" strike="noStrike">
              <a:latin typeface="Arial"/>
            </a:endParaRPr>
          </a:p>
        </p:txBody>
      </p:sp>
      <p:sp>
        <p:nvSpPr>
          <p:cNvPr id="338" name="CustomShape 4"/>
          <p:cNvSpPr/>
          <p:nvPr/>
        </p:nvSpPr>
        <p:spPr>
          <a:xfrm>
            <a:off x="6516000" y="2592000"/>
            <a:ext cx="3023280" cy="1113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KSLC LC-39A  </a:t>
            </a:r>
            <a:r>
              <a:rPr b="1" lang="en-NG" sz="1800" spc="-1" strike="noStrike">
                <a:solidFill>
                  <a:srgbClr val="2a6099"/>
                </a:solidFill>
                <a:latin typeface="Arial"/>
                <a:ea typeface="DejaVu Sans"/>
              </a:rPr>
              <a:t>41.7%</a:t>
            </a:r>
            <a:endParaRPr b="0" lang="en-NG" sz="1800" spc="-1" strike="noStrike">
              <a:latin typeface="Arial"/>
            </a:endParaRPr>
          </a:p>
          <a:p>
            <a:pPr>
              <a:lnSpc>
                <a:spcPct val="100000"/>
              </a:lnSpc>
            </a:pPr>
            <a:r>
              <a:rPr b="0" lang="en-NG" sz="1800" spc="-1" strike="noStrike">
                <a:solidFill>
                  <a:srgbClr val="000000"/>
                </a:solidFill>
                <a:latin typeface="Arial"/>
                <a:ea typeface="DejaVu Sans"/>
              </a:rPr>
              <a:t>CCAFS LC-40</a:t>
            </a:r>
            <a:r>
              <a:rPr b="0" lang="en-NG" sz="1800" spc="-1" strike="noStrike">
                <a:solidFill>
                  <a:srgbClr val="2a6099"/>
                </a:solidFill>
                <a:latin typeface="Arial"/>
                <a:ea typeface="DejaVu Sans"/>
              </a:rPr>
              <a:t>  </a:t>
            </a:r>
            <a:r>
              <a:rPr b="1" lang="en-NG" sz="1800" spc="-1" strike="noStrike">
                <a:solidFill>
                  <a:srgbClr val="ff0000"/>
                </a:solidFill>
                <a:latin typeface="Arial"/>
                <a:ea typeface="DejaVu Sans"/>
              </a:rPr>
              <a:t>29.2%</a:t>
            </a:r>
            <a:endParaRPr b="0" lang="en-NG" sz="1800" spc="-1" strike="noStrike">
              <a:latin typeface="Arial"/>
            </a:endParaRPr>
          </a:p>
          <a:p>
            <a:pPr>
              <a:lnSpc>
                <a:spcPct val="100000"/>
              </a:lnSpc>
            </a:pPr>
            <a:r>
              <a:rPr b="0" lang="en-NG" sz="1800" spc="-1" strike="noStrike">
                <a:solidFill>
                  <a:srgbClr val="000000"/>
                </a:solidFill>
                <a:latin typeface="Arial"/>
                <a:ea typeface="DejaVu Sans"/>
              </a:rPr>
              <a:t>VAFB SLC-4E</a:t>
            </a:r>
            <a:r>
              <a:rPr b="0" lang="en-NG" sz="1800" spc="-1" strike="noStrike">
                <a:solidFill>
                  <a:srgbClr val="2a6099"/>
                </a:solidFill>
                <a:latin typeface="Arial"/>
                <a:ea typeface="DejaVu Sans"/>
              </a:rPr>
              <a:t> </a:t>
            </a:r>
            <a:r>
              <a:rPr b="1" lang="en-NG" sz="1800" spc="-1" strike="noStrike">
                <a:solidFill>
                  <a:srgbClr val="00a933"/>
                </a:solidFill>
                <a:latin typeface="Arial"/>
                <a:ea typeface="DejaVu Sans"/>
              </a:rPr>
              <a:t>16.7%</a:t>
            </a:r>
            <a:endParaRPr b="0" lang="en-NG" sz="1800" spc="-1" strike="noStrike">
              <a:latin typeface="Arial"/>
            </a:endParaRPr>
          </a:p>
          <a:p>
            <a:pPr>
              <a:lnSpc>
                <a:spcPct val="100000"/>
              </a:lnSpc>
            </a:pPr>
            <a:r>
              <a:rPr b="0" lang="en-NG" sz="1800" spc="-1" strike="noStrike">
                <a:solidFill>
                  <a:srgbClr val="000000"/>
                </a:solidFill>
                <a:latin typeface="Arial"/>
                <a:ea typeface="DejaVu Sans"/>
              </a:rPr>
              <a:t>CCAFS SLC-40</a:t>
            </a:r>
            <a:r>
              <a:rPr b="0" lang="en-NG" sz="1800" spc="-1" strike="noStrike">
                <a:solidFill>
                  <a:srgbClr val="2a6099"/>
                </a:solidFill>
                <a:latin typeface="Arial"/>
                <a:ea typeface="DejaVu Sans"/>
              </a:rPr>
              <a:t> </a:t>
            </a:r>
            <a:r>
              <a:rPr b="1" lang="en-NG" sz="1800" spc="-1" strike="noStrike">
                <a:solidFill>
                  <a:srgbClr val="8d1d75"/>
                </a:solidFill>
                <a:latin typeface="Arial"/>
                <a:ea typeface="DejaVu Sans"/>
              </a:rPr>
              <a:t>12.5%</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9"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83F2BFD-E9DE-46B3-846D-C8BFB40D8E91}"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40"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Site Outcomes</a:t>
            </a:r>
            <a:endParaRPr b="0" lang="en-NG" sz="4000" spc="-1" strike="noStrike">
              <a:latin typeface="Arial"/>
            </a:endParaRPr>
          </a:p>
        </p:txBody>
      </p:sp>
      <p:pic>
        <p:nvPicPr>
          <p:cNvPr id="341" name="" descr=""/>
          <p:cNvPicPr/>
          <p:nvPr/>
        </p:nvPicPr>
        <p:blipFill>
          <a:blip r:embed="rId2"/>
          <a:stretch/>
        </p:blipFill>
        <p:spPr>
          <a:xfrm>
            <a:off x="5688000" y="1835640"/>
            <a:ext cx="2865960" cy="2951640"/>
          </a:xfrm>
          <a:prstGeom prst="rect">
            <a:avLst/>
          </a:prstGeom>
          <a:ln>
            <a:noFill/>
          </a:ln>
        </p:spPr>
      </p:pic>
      <p:sp>
        <p:nvSpPr>
          <p:cNvPr id="342" name="CustomShape 3"/>
          <p:cNvSpPr/>
          <p:nvPr/>
        </p:nvSpPr>
        <p:spPr>
          <a:xfrm>
            <a:off x="828000" y="1597680"/>
            <a:ext cx="20152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KSLC LC-39A</a:t>
            </a:r>
            <a:endParaRPr b="0" lang="en-NG" sz="1800" spc="-1" strike="noStrike">
              <a:latin typeface="Arial"/>
            </a:endParaRPr>
          </a:p>
        </p:txBody>
      </p:sp>
      <p:pic>
        <p:nvPicPr>
          <p:cNvPr id="343" name="" descr=""/>
          <p:cNvPicPr/>
          <p:nvPr/>
        </p:nvPicPr>
        <p:blipFill>
          <a:blip r:embed="rId3"/>
          <a:stretch/>
        </p:blipFill>
        <p:spPr>
          <a:xfrm>
            <a:off x="2952000" y="2052000"/>
            <a:ext cx="2818440" cy="2665800"/>
          </a:xfrm>
          <a:prstGeom prst="rect">
            <a:avLst/>
          </a:prstGeom>
          <a:ln>
            <a:noFill/>
          </a:ln>
        </p:spPr>
      </p:pic>
      <p:sp>
        <p:nvSpPr>
          <p:cNvPr id="344" name="CustomShape 4"/>
          <p:cNvSpPr/>
          <p:nvPr/>
        </p:nvSpPr>
        <p:spPr>
          <a:xfrm>
            <a:off x="3492000" y="1597680"/>
            <a:ext cx="25192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VAFB SLC-4E</a:t>
            </a:r>
            <a:r>
              <a:rPr b="0" lang="en-NG" sz="1800" spc="-1" strike="noStrike">
                <a:solidFill>
                  <a:srgbClr val="2a6099"/>
                </a:solidFill>
                <a:latin typeface="Arial"/>
                <a:ea typeface="DejaVu Sans"/>
              </a:rPr>
              <a:t> </a:t>
            </a:r>
            <a:endParaRPr b="0" lang="en-NG" sz="1800" spc="-1" strike="noStrike">
              <a:latin typeface="Arial"/>
            </a:endParaRPr>
          </a:p>
        </p:txBody>
      </p:sp>
      <p:pic>
        <p:nvPicPr>
          <p:cNvPr id="345" name="" descr=""/>
          <p:cNvPicPr/>
          <p:nvPr/>
        </p:nvPicPr>
        <p:blipFill>
          <a:blip r:embed="rId4"/>
          <a:stretch/>
        </p:blipFill>
        <p:spPr>
          <a:xfrm>
            <a:off x="306720" y="2304000"/>
            <a:ext cx="2932560" cy="2494440"/>
          </a:xfrm>
          <a:prstGeom prst="rect">
            <a:avLst/>
          </a:prstGeom>
          <a:ln>
            <a:noFill/>
          </a:ln>
        </p:spPr>
      </p:pic>
      <p:sp>
        <p:nvSpPr>
          <p:cNvPr id="346" name="CustomShape 5"/>
          <p:cNvSpPr/>
          <p:nvPr/>
        </p:nvSpPr>
        <p:spPr>
          <a:xfrm>
            <a:off x="6084000" y="1593720"/>
            <a:ext cx="2447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CCAFS LC-40</a:t>
            </a:r>
            <a:endParaRPr b="0" lang="en-NG" sz="1800" spc="-1" strike="noStrike">
              <a:latin typeface="Arial"/>
            </a:endParaRPr>
          </a:p>
        </p:txBody>
      </p:sp>
      <p:pic>
        <p:nvPicPr>
          <p:cNvPr id="347" name="" descr=""/>
          <p:cNvPicPr/>
          <p:nvPr/>
        </p:nvPicPr>
        <p:blipFill>
          <a:blip r:embed="rId5"/>
          <a:stretch/>
        </p:blipFill>
        <p:spPr>
          <a:xfrm>
            <a:off x="8542080" y="2088000"/>
            <a:ext cx="2761200" cy="2570760"/>
          </a:xfrm>
          <a:prstGeom prst="rect">
            <a:avLst/>
          </a:prstGeom>
          <a:ln>
            <a:noFill/>
          </a:ln>
        </p:spPr>
      </p:pic>
      <p:sp>
        <p:nvSpPr>
          <p:cNvPr id="348" name="CustomShape 6"/>
          <p:cNvSpPr/>
          <p:nvPr/>
        </p:nvSpPr>
        <p:spPr>
          <a:xfrm>
            <a:off x="9144000" y="1584000"/>
            <a:ext cx="2447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CCAFS SLC-40</a:t>
            </a:r>
            <a:endParaRPr b="0" lang="en-NG" sz="1800" spc="-1" strike="noStrike">
              <a:latin typeface="Arial"/>
            </a:endParaRPr>
          </a:p>
        </p:txBody>
      </p:sp>
      <p:sp>
        <p:nvSpPr>
          <p:cNvPr id="349" name="CustomShape 7"/>
          <p:cNvSpPr/>
          <p:nvPr/>
        </p:nvSpPr>
        <p:spPr>
          <a:xfrm>
            <a:off x="4392000" y="4860000"/>
            <a:ext cx="575280" cy="575280"/>
          </a:xfrm>
          <a:prstGeom prst="rect">
            <a:avLst/>
          </a:prstGeom>
          <a:solidFill>
            <a:srgbClr val="c9211e"/>
          </a:solidFill>
          <a:ln>
            <a:solidFill>
              <a:srgbClr val="3465a4"/>
            </a:solidFill>
          </a:ln>
        </p:spPr>
        <p:style>
          <a:lnRef idx="0"/>
          <a:fillRef idx="0"/>
          <a:effectRef idx="0"/>
          <a:fontRef idx="minor"/>
        </p:style>
      </p:sp>
      <p:sp>
        <p:nvSpPr>
          <p:cNvPr id="350" name="CustomShape 8"/>
          <p:cNvSpPr/>
          <p:nvPr/>
        </p:nvSpPr>
        <p:spPr>
          <a:xfrm>
            <a:off x="6012000" y="4860000"/>
            <a:ext cx="575280" cy="575280"/>
          </a:xfrm>
          <a:prstGeom prst="rect">
            <a:avLst/>
          </a:prstGeom>
          <a:solidFill>
            <a:srgbClr val="3465a4"/>
          </a:solidFill>
          <a:ln>
            <a:solidFill>
              <a:srgbClr val="3465a4"/>
            </a:solidFill>
          </a:ln>
        </p:spPr>
        <p:style>
          <a:lnRef idx="0"/>
          <a:fillRef idx="0"/>
          <a:effectRef idx="0"/>
          <a:fontRef idx="minor"/>
        </p:style>
      </p:sp>
      <p:sp>
        <p:nvSpPr>
          <p:cNvPr id="351" name="CustomShape 9"/>
          <p:cNvSpPr/>
          <p:nvPr/>
        </p:nvSpPr>
        <p:spPr>
          <a:xfrm>
            <a:off x="5063760" y="4925160"/>
            <a:ext cx="335520" cy="40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NG" sz="2200" spc="-1" strike="noStrike">
                <a:solidFill>
                  <a:srgbClr val="000000"/>
                </a:solidFill>
                <a:latin typeface="Arial"/>
                <a:ea typeface="DejaVu Sans"/>
              </a:rPr>
              <a:t>0</a:t>
            </a:r>
            <a:endParaRPr b="0" lang="en-NG" sz="2200" spc="-1" strike="noStrike">
              <a:latin typeface="Arial"/>
            </a:endParaRPr>
          </a:p>
        </p:txBody>
      </p:sp>
      <p:sp>
        <p:nvSpPr>
          <p:cNvPr id="352" name="CustomShape 10"/>
          <p:cNvSpPr/>
          <p:nvPr/>
        </p:nvSpPr>
        <p:spPr>
          <a:xfrm>
            <a:off x="6683760" y="4925520"/>
            <a:ext cx="335520" cy="40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NG" sz="2200" spc="-1" strike="noStrike">
                <a:solidFill>
                  <a:srgbClr val="000000"/>
                </a:solidFill>
                <a:latin typeface="Arial"/>
                <a:ea typeface="DejaVu Sans"/>
              </a:rPr>
              <a:t>1</a:t>
            </a:r>
            <a:endParaRPr b="0" lang="en-NG" sz="2200" spc="-1" strike="noStrike">
              <a:latin typeface="Arial"/>
            </a:endParaRPr>
          </a:p>
        </p:txBody>
      </p:sp>
      <p:sp>
        <p:nvSpPr>
          <p:cNvPr id="353" name="CustomShape 11"/>
          <p:cNvSpPr/>
          <p:nvPr/>
        </p:nvSpPr>
        <p:spPr>
          <a:xfrm>
            <a:off x="1368000" y="5724000"/>
            <a:ext cx="9359280" cy="3553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2000" spc="-1" strike="noStrike">
                <a:solidFill>
                  <a:srgbClr val="000000"/>
                </a:solidFill>
                <a:latin typeface="IBM Plex Mono Text"/>
                <a:ea typeface="DejaVu Sans"/>
              </a:rPr>
              <a:t>KSC LC 39A has highest success rate among all sites</a:t>
            </a:r>
            <a:endParaRPr b="0" lang="en-NG" sz="2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4" name="CustomShape 1"/>
          <p:cNvSpPr/>
          <p:nvPr/>
        </p:nvSpPr>
        <p:spPr>
          <a:xfrm>
            <a:off x="704160" y="252972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5"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8B1518A-73A9-4E17-B16B-D172E1DB04E5}"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56"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en-NG" sz="4000" spc="-1" strike="noStrike">
              <a:latin typeface="Arial"/>
            </a:endParaRPr>
          </a:p>
        </p:txBody>
      </p:sp>
      <p:pic>
        <p:nvPicPr>
          <p:cNvPr id="357" name="" descr=""/>
          <p:cNvPicPr/>
          <p:nvPr/>
        </p:nvPicPr>
        <p:blipFill>
          <a:blip r:embed="rId2"/>
          <a:stretch/>
        </p:blipFill>
        <p:spPr>
          <a:xfrm>
            <a:off x="374040" y="1330200"/>
            <a:ext cx="8337240" cy="4213080"/>
          </a:xfrm>
          <a:prstGeom prst="rect">
            <a:avLst/>
          </a:prstGeom>
          <a:ln>
            <a:noFill/>
          </a:ln>
        </p:spPr>
      </p:pic>
      <p:sp>
        <p:nvSpPr>
          <p:cNvPr id="358" name="CustomShape 3"/>
          <p:cNvSpPr/>
          <p:nvPr/>
        </p:nvSpPr>
        <p:spPr>
          <a:xfrm>
            <a:off x="8424000" y="1872000"/>
            <a:ext cx="3311280" cy="100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CA" sz="2000" spc="-1" strike="noStrike">
                <a:solidFill>
                  <a:srgbClr val="000000"/>
                </a:solidFill>
                <a:highlight>
                  <a:srgbClr val="ffffff"/>
                </a:highlight>
                <a:latin typeface="IBM Plex Sans Text"/>
                <a:ea typeface="DejaVu Sans"/>
              </a:rPr>
              <a:t>Decision Tree Classifier</a:t>
            </a:r>
            <a:r>
              <a:rPr b="0" lang="en-CA" sz="1800" spc="-1" strike="noStrike">
                <a:solidFill>
                  <a:srgbClr val="000000"/>
                </a:solidFill>
                <a:highlight>
                  <a:srgbClr val="ffffff"/>
                </a:highlight>
                <a:latin typeface="IBM Plex Sans Text"/>
                <a:ea typeface="DejaVu Sans"/>
              </a:rPr>
              <a:t> performed best with an accuracy of</a:t>
            </a:r>
            <a:r>
              <a:rPr b="0" lang="en-CA" sz="1800" spc="-1" strike="noStrike">
                <a:solidFill>
                  <a:srgbClr val="ff0000"/>
                </a:solidFill>
                <a:highlight>
                  <a:srgbClr val="ffffff"/>
                </a:highlight>
                <a:latin typeface="IBM Plex Sans Text"/>
                <a:ea typeface="DejaVu Sans"/>
              </a:rPr>
              <a:t> 88.87%</a:t>
            </a:r>
            <a:endParaRPr b="0" lang="en-NG" sz="1800" spc="-1" strike="noStrike">
              <a:latin typeface="Arial"/>
            </a:endParaRPr>
          </a:p>
        </p:txBody>
      </p:sp>
      <p:sp>
        <p:nvSpPr>
          <p:cNvPr id="359" name="CustomShape 4"/>
          <p:cNvSpPr/>
          <p:nvPr/>
        </p:nvSpPr>
        <p:spPr>
          <a:xfrm>
            <a:off x="8640000" y="3269880"/>
            <a:ext cx="3023280" cy="162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criterion: gini</a:t>
            </a:r>
            <a:endParaRPr b="0" lang="en-NG" sz="1800" spc="-1" strike="noStrike">
              <a:latin typeface="Arial"/>
            </a:endParaRPr>
          </a:p>
          <a:p>
            <a:pPr>
              <a:lnSpc>
                <a:spcPct val="100000"/>
              </a:lnSpc>
            </a:pPr>
            <a:r>
              <a:rPr b="0" lang="en-NG" sz="1800" spc="-1" strike="noStrike">
                <a:solidFill>
                  <a:srgbClr val="000000"/>
                </a:solidFill>
                <a:latin typeface="Arial"/>
                <a:ea typeface="DejaVu Sans"/>
              </a:rPr>
              <a:t>max_depth: 10, max_features: sqrt min_samples_leaf: 1 min_samples_split: 2 splitter: random</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0"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6E7D20D-AB4F-46A6-BAF9-05FE53D126B4}"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61"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en-NG" sz="4000" spc="-1" strike="noStrike">
              <a:latin typeface="Arial"/>
            </a:endParaRPr>
          </a:p>
        </p:txBody>
      </p:sp>
      <p:pic>
        <p:nvPicPr>
          <p:cNvPr id="362" name="" descr=""/>
          <p:cNvPicPr/>
          <p:nvPr/>
        </p:nvPicPr>
        <p:blipFill>
          <a:blip r:embed="rId2"/>
          <a:stretch/>
        </p:blipFill>
        <p:spPr>
          <a:xfrm>
            <a:off x="792000" y="1659960"/>
            <a:ext cx="5543280" cy="4451760"/>
          </a:xfrm>
          <a:prstGeom prst="rect">
            <a:avLst/>
          </a:prstGeom>
          <a:ln>
            <a:noFill/>
          </a:ln>
        </p:spPr>
      </p:pic>
      <p:sp>
        <p:nvSpPr>
          <p:cNvPr id="363" name="CustomShape 3"/>
          <p:cNvSpPr/>
          <p:nvPr/>
        </p:nvSpPr>
        <p:spPr>
          <a:xfrm>
            <a:off x="6696000" y="2808000"/>
            <a:ext cx="4895280" cy="305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000000"/>
                </a:solidFill>
                <a:latin typeface="Arial"/>
                <a:ea typeface="DejaVu Sans"/>
              </a:rPr>
              <a:t>False Positive 3 means the model predicted 3 unsessfull landing  as succss full. True nagetive false nagative and true positive all ok</a:t>
            </a:r>
            <a:endParaRPr b="0" lang="en-NG"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3"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ECBB21C2-11FF-4D87-ACDC-20687113BC6D}" type="slidenum">
              <a:rPr b="0" lang="en-US" sz="1600" spc="-1" strike="noStrike">
                <a:solidFill>
                  <a:srgbClr val="1c7ddb"/>
                </a:solidFill>
                <a:latin typeface="Abadi"/>
                <a:ea typeface="DejaVu Sans"/>
              </a:rPr>
              <a:t>2</a:t>
            </a:fld>
            <a:endParaRPr b="0" lang="en-NG" sz="1600" spc="-1" strike="noStrike">
              <a:latin typeface="Arial"/>
            </a:endParaRPr>
          </a:p>
        </p:txBody>
      </p:sp>
      <p:sp>
        <p:nvSpPr>
          <p:cNvPr id="164" name="CustomShape 2"/>
          <p:cNvSpPr/>
          <p:nvPr/>
        </p:nvSpPr>
        <p:spPr>
          <a:xfrm>
            <a:off x="3947040" y="1440000"/>
            <a:ext cx="6744240" cy="5183280"/>
          </a:xfrm>
          <a:prstGeom prst="rect">
            <a:avLst/>
          </a:prstGeom>
          <a:noFill/>
          <a:ln>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292929"/>
              </a:buClr>
              <a:buFont typeface="Arial"/>
              <a:buChar char="•"/>
            </a:pPr>
            <a:r>
              <a:rPr b="0" lang="en-US" sz="2200" spc="-1" strike="noStrike">
                <a:solidFill>
                  <a:srgbClr val="000000"/>
                </a:solidFill>
                <a:latin typeface="IBM Plex Mono Text"/>
                <a:ea typeface="DejaVu Sans"/>
              </a:rPr>
              <a:t>This project data were collected via SpaceX REST API and web scrapping.</a:t>
            </a:r>
            <a:endParaRPr b="0" lang="en-NG" sz="2200" spc="-1" strike="noStrike">
              <a:latin typeface="Arial"/>
            </a:endParaRPr>
          </a:p>
          <a:p>
            <a:pPr marL="228600" indent="-227520">
              <a:lnSpc>
                <a:spcPct val="90000"/>
              </a:lnSpc>
              <a:spcBef>
                <a:spcPts val="1001"/>
              </a:spcBef>
              <a:buClr>
                <a:srgbClr val="292929"/>
              </a:buClr>
              <a:buFont typeface="Arial"/>
              <a:buChar char="•"/>
            </a:pPr>
            <a:r>
              <a:rPr b="0" lang="en-US" sz="2200" spc="-1" strike="noStrike">
                <a:solidFill>
                  <a:srgbClr val="000000"/>
                </a:solidFill>
                <a:latin typeface="IBM Plex Mono Text"/>
                <a:ea typeface="DejaVu Sans"/>
              </a:rPr>
              <a:t>Analysis of data specifically for different launching site shows that the maximum number of launches for Falcon 9 Rockets were from Cape Carnival site and GTO orbit accounted for maximum deployment. </a:t>
            </a:r>
            <a:endParaRPr b="0" lang="en-NG" sz="2200" spc="-1" strike="noStrike">
              <a:latin typeface="Arial"/>
            </a:endParaRPr>
          </a:p>
          <a:p>
            <a:pPr marL="228600" indent="-227520">
              <a:lnSpc>
                <a:spcPct val="90000"/>
              </a:lnSpc>
              <a:spcBef>
                <a:spcPts val="1001"/>
              </a:spcBef>
              <a:buClr>
                <a:srgbClr val="292929"/>
              </a:buClr>
              <a:buFont typeface="Arial"/>
              <a:buChar char="•"/>
            </a:pPr>
            <a:r>
              <a:rPr b="0" lang="en-US" sz="2200" spc="-1" strike="noStrike">
                <a:solidFill>
                  <a:srgbClr val="000000"/>
                </a:solidFill>
                <a:latin typeface="IBM Plex Mono Text"/>
                <a:ea typeface="DejaVu Sans"/>
              </a:rPr>
              <a:t>Decision Tree algorithm performed best among other classification algorithms to predict the successful landing of Falcon 9 Rockets.  </a:t>
            </a:r>
            <a:endParaRPr b="0" lang="en-NG" sz="2200" spc="-1" strike="noStrike">
              <a:latin typeface="Arial"/>
            </a:endParaRPr>
          </a:p>
          <a:p>
            <a:pPr marL="228600" indent="-227520">
              <a:lnSpc>
                <a:spcPct val="90000"/>
              </a:lnSpc>
              <a:spcBef>
                <a:spcPts val="1001"/>
              </a:spcBef>
              <a:buClr>
                <a:srgbClr val="292929"/>
              </a:buClr>
              <a:buFont typeface="Arial"/>
              <a:buChar char="•"/>
            </a:pPr>
            <a:r>
              <a:rPr b="0" lang="en-US" sz="2200" spc="-1" strike="noStrike">
                <a:solidFill>
                  <a:srgbClr val="000000"/>
                </a:solidFill>
                <a:latin typeface="IBM Plex Mono Text"/>
                <a:ea typeface="DejaVu Sans"/>
              </a:rPr>
              <a:t>KSC LC launch site showed the highest success rate while Orbit of payload deployment and payload mass were found to have good correlation with the success of the mission</a:t>
            </a:r>
            <a:r>
              <a:rPr b="0" lang="en-US" sz="2200" spc="-1" strike="noStrike">
                <a:solidFill>
                  <a:srgbClr val="0070c0"/>
                </a:solidFill>
                <a:latin typeface="IBM Plex Mono Text"/>
                <a:ea typeface="DejaVu Sans"/>
              </a:rPr>
              <a:t>.</a:t>
            </a:r>
            <a:endParaRPr b="0" lang="en-NG" sz="2200" spc="-1" strike="noStrike">
              <a:latin typeface="Arial"/>
            </a:endParaRPr>
          </a:p>
        </p:txBody>
      </p:sp>
      <p:sp>
        <p:nvSpPr>
          <p:cNvPr id="165" name="CustomShape 3"/>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en-NG"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4"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8856128-3808-4568-9DB8-B8A7425DF7F3}"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365" name="CustomShape 2"/>
          <p:cNvSpPr/>
          <p:nvPr/>
        </p:nvSpPr>
        <p:spPr>
          <a:xfrm>
            <a:off x="770040" y="1946880"/>
            <a:ext cx="5902920" cy="4350240"/>
          </a:xfrm>
          <a:prstGeom prst="rect">
            <a:avLst/>
          </a:prstGeom>
          <a:noFill/>
          <a:ln>
            <a:noFill/>
          </a:ln>
        </p:spPr>
        <p:style>
          <a:lnRef idx="0"/>
          <a:fillRef idx="0"/>
          <a:effectRef idx="0"/>
          <a:fontRef idx="minor"/>
        </p:style>
        <p:txBody>
          <a:bodyPr lIns="90000" rIns="90000" tIns="45000" bIns="45000">
            <a:normAutofit fontScale="82000"/>
          </a:bodyPr>
          <a:p>
            <a:pPr>
              <a:lnSpc>
                <a:spcPct val="90000"/>
              </a:lnSpc>
              <a:spcBef>
                <a:spcPts val="1001"/>
              </a:spcBef>
            </a:pPr>
            <a:r>
              <a:rPr b="0" lang="en-US" sz="2000" spc="-1" strike="noStrike">
                <a:solidFill>
                  <a:srgbClr val="3465a4"/>
                </a:solidFill>
                <a:latin typeface="IBM Plex Mono Text"/>
                <a:ea typeface="DejaVu Sans"/>
              </a:rPr>
              <a:t>1.</a:t>
            </a:r>
            <a:r>
              <a:rPr b="0" lang="en-US" sz="2000" spc="-1" strike="noStrike">
                <a:solidFill>
                  <a:srgbClr val="000000"/>
                </a:solidFill>
                <a:latin typeface="IBM Plex Mono Text"/>
                <a:ea typeface="DejaVu Sans"/>
              </a:rPr>
              <a:t> Falcon 9 rockets launched from KSC will be more successful than other launch sites and any payload mass between 2k-4k will have higher chances of successful mission</a:t>
            </a:r>
            <a:endParaRPr b="0" lang="en-NG" sz="2000" spc="-1" strike="noStrike">
              <a:latin typeface="Arial"/>
            </a:endParaRPr>
          </a:p>
          <a:p>
            <a:pPr>
              <a:lnSpc>
                <a:spcPct val="90000"/>
              </a:lnSpc>
              <a:spcBef>
                <a:spcPts val="1001"/>
              </a:spcBef>
            </a:pPr>
            <a:r>
              <a:rPr b="0" lang="en-US" sz="2000" spc="-1" strike="noStrike">
                <a:solidFill>
                  <a:srgbClr val="3465a4"/>
                </a:solidFill>
                <a:latin typeface="IBM Plex Mono Text"/>
                <a:ea typeface="DejaVu Sans"/>
              </a:rPr>
              <a:t>2. </a:t>
            </a:r>
            <a:r>
              <a:rPr b="0" lang="en-US" sz="2000" spc="-1" strike="noStrike">
                <a:solidFill>
                  <a:srgbClr val="000000"/>
                </a:solidFill>
                <a:latin typeface="IBM Plex Mono Text"/>
                <a:ea typeface="DejaVu Sans"/>
              </a:rPr>
              <a:t>Landing success depends on many features like the physical working attributes of a rocket, orbit of payload </a:t>
            </a:r>
            <a:endParaRPr b="0" lang="en-NG" sz="2000" spc="-1" strike="noStrike">
              <a:latin typeface="Arial"/>
            </a:endParaRPr>
          </a:p>
          <a:p>
            <a:pPr>
              <a:lnSpc>
                <a:spcPct val="90000"/>
              </a:lnSpc>
              <a:spcBef>
                <a:spcPts val="1001"/>
              </a:spcBef>
            </a:pPr>
            <a:r>
              <a:rPr b="0" lang="en-US" sz="2000" spc="-1" strike="noStrike">
                <a:solidFill>
                  <a:srgbClr val="3465a4"/>
                </a:solidFill>
                <a:latin typeface="IBM Plex Mono Text"/>
                <a:ea typeface="DejaVu Sans"/>
              </a:rPr>
              <a:t>3.</a:t>
            </a:r>
            <a:r>
              <a:rPr b="0" lang="en-US" sz="2000" spc="-1" strike="noStrike">
                <a:solidFill>
                  <a:srgbClr val="000000"/>
                </a:solidFill>
                <a:latin typeface="IBM Plex Mono Text"/>
                <a:ea typeface="DejaVu Sans"/>
              </a:rPr>
              <a:t> The success rate for SpaceX is directly proportional to time in years. With more time, they will eventually perfect the launches</a:t>
            </a:r>
            <a:endParaRPr b="0" lang="en-NG" sz="2000" spc="-1" strike="noStrike">
              <a:latin typeface="Arial"/>
            </a:endParaRPr>
          </a:p>
          <a:p>
            <a:pPr>
              <a:lnSpc>
                <a:spcPct val="90000"/>
              </a:lnSpc>
              <a:spcBef>
                <a:spcPts val="1001"/>
              </a:spcBef>
            </a:pPr>
            <a:r>
              <a:rPr b="0" lang="en-US" sz="2000" spc="-1" strike="noStrike">
                <a:solidFill>
                  <a:srgbClr val="3465a4"/>
                </a:solidFill>
                <a:latin typeface="IBM Plex Mono Text"/>
                <a:ea typeface="DejaVu Sans"/>
              </a:rPr>
              <a:t>4.</a:t>
            </a:r>
            <a:r>
              <a:rPr b="0" lang="en-US" sz="2000" spc="-1" strike="noStrike">
                <a:solidFill>
                  <a:srgbClr val="000000"/>
                </a:solidFill>
                <a:latin typeface="IBM Plex Mono Text"/>
                <a:ea typeface="DejaVu Sans"/>
              </a:rPr>
              <a:t> The best classifier is Decision tree with an accuracy of 88.87%</a:t>
            </a:r>
            <a:endParaRPr b="0" lang="en-NG" sz="2000" spc="-1" strike="noStrike">
              <a:latin typeface="Arial"/>
            </a:endParaRPr>
          </a:p>
          <a:p>
            <a:pPr>
              <a:lnSpc>
                <a:spcPct val="100000"/>
              </a:lnSpc>
              <a:spcBef>
                <a:spcPts val="1400"/>
              </a:spcBef>
            </a:pPr>
            <a:endParaRPr b="0" lang="en-NG" sz="2000" spc="-1" strike="noStrike">
              <a:latin typeface="Arial"/>
            </a:endParaRPr>
          </a:p>
          <a:p>
            <a:pPr>
              <a:lnSpc>
                <a:spcPct val="100000"/>
              </a:lnSpc>
              <a:spcBef>
                <a:spcPts val="1400"/>
              </a:spcBef>
            </a:pPr>
            <a:r>
              <a:rPr b="0" lang="en-US" sz="2200" spc="-1" strike="noStrike">
                <a:solidFill>
                  <a:srgbClr val="292929"/>
                </a:solidFill>
                <a:latin typeface="Abadi"/>
                <a:ea typeface="DejaVu Sans"/>
              </a:rPr>
              <a:t>…</a:t>
            </a:r>
            <a:endParaRPr b="0" lang="en-NG" sz="2200" spc="-1" strike="noStrike">
              <a:latin typeface="Arial"/>
            </a:endParaRPr>
          </a:p>
        </p:txBody>
      </p:sp>
      <p:sp>
        <p:nvSpPr>
          <p:cNvPr id="366" name="CustomShape 3"/>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Conclusions</a:t>
            </a:r>
            <a:endParaRPr b="0" lang="en-NG" sz="4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7"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98D221B-8FB8-4B99-A503-4A3383014361}" type="slidenum">
              <a:rPr b="0" lang="en-US" sz="1600" spc="-1" strike="noStrike">
                <a:solidFill>
                  <a:srgbClr val="1c7ddb"/>
                </a:solidFill>
                <a:latin typeface="Abadi"/>
                <a:ea typeface="DejaVu Sans"/>
              </a:rPr>
              <a:t>30</a:t>
            </a:fld>
            <a:endParaRPr b="0" lang="en-NG" sz="1600" spc="-1" strike="noStrike">
              <a:latin typeface="Arial"/>
            </a:endParaRPr>
          </a:p>
        </p:txBody>
      </p:sp>
      <p:sp>
        <p:nvSpPr>
          <p:cNvPr id="368" name="CustomShape 2"/>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Appendix</a:t>
            </a:r>
            <a:endParaRPr b="0" lang="en-NG" sz="4000" spc="-1" strike="noStrike">
              <a:latin typeface="Arial"/>
            </a:endParaRPr>
          </a:p>
        </p:txBody>
      </p:sp>
      <p:sp>
        <p:nvSpPr>
          <p:cNvPr id="369" name="CustomShape 3"/>
          <p:cNvSpPr/>
          <p:nvPr/>
        </p:nvSpPr>
        <p:spPr>
          <a:xfrm>
            <a:off x="1152000" y="1872000"/>
            <a:ext cx="863928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000000"/>
                </a:solidFill>
                <a:latin typeface="Arial"/>
                <a:ea typeface="DejaVu Sans"/>
              </a:rPr>
              <a:t>Folium</a:t>
            </a:r>
            <a:endParaRPr b="0" lang="en-NG" sz="1800" spc="-1" strike="noStrike">
              <a:latin typeface="Arial"/>
            </a:endParaRPr>
          </a:p>
          <a:p>
            <a:pPr>
              <a:lnSpc>
                <a:spcPct val="100000"/>
              </a:lnSpc>
            </a:pPr>
            <a:r>
              <a:rPr b="0" lang="en-NG" sz="1800" spc="-1" strike="noStrike">
                <a:solidFill>
                  <a:srgbClr val="000000"/>
                </a:solidFill>
                <a:latin typeface="Arial"/>
                <a:ea typeface="DejaVu Sans"/>
              </a:rPr>
              <a:t>Plotly</a:t>
            </a:r>
            <a:endParaRPr b="0" lang="en-NG" sz="1800" spc="-1" strike="noStrike">
              <a:latin typeface="Arial"/>
            </a:endParaRPr>
          </a:p>
          <a:p>
            <a:pPr>
              <a:lnSpc>
                <a:spcPct val="100000"/>
              </a:lnSpc>
            </a:pP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6"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ED05AA14-5697-417C-A471-E40C6DD221A4}" type="slidenum">
              <a:rPr b="0" lang="en-US" sz="1600" spc="-1" strike="noStrike">
                <a:solidFill>
                  <a:srgbClr val="1c7ddb"/>
                </a:solidFill>
                <a:latin typeface="Abadi"/>
                <a:ea typeface="DejaVu Sans"/>
              </a:rPr>
              <a:t>3</a:t>
            </a:fld>
            <a:endParaRPr b="0" lang="en-NG" sz="1600" spc="-1" strike="noStrike">
              <a:latin typeface="Arial"/>
            </a:endParaRPr>
          </a:p>
        </p:txBody>
      </p:sp>
      <p:sp>
        <p:nvSpPr>
          <p:cNvPr id="167" name="CustomShape 2"/>
          <p:cNvSpPr/>
          <p:nvPr/>
        </p:nvSpPr>
        <p:spPr>
          <a:xfrm>
            <a:off x="828000" y="538560"/>
            <a:ext cx="105289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Introduction</a:t>
            </a:r>
            <a:endParaRPr b="0" lang="en-NG" sz="4000" spc="-1" strike="noStrike">
              <a:latin typeface="Arial"/>
            </a:endParaRPr>
          </a:p>
        </p:txBody>
      </p:sp>
      <p:sp>
        <p:nvSpPr>
          <p:cNvPr id="168" name="CustomShape 3"/>
          <p:cNvSpPr/>
          <p:nvPr/>
        </p:nvSpPr>
        <p:spPr>
          <a:xfrm>
            <a:off x="958680" y="1737720"/>
            <a:ext cx="7464600" cy="4607280"/>
          </a:xfrm>
          <a:prstGeom prst="rect">
            <a:avLst/>
          </a:prstGeom>
          <a:noFill/>
          <a:ln>
            <a:noFill/>
          </a:ln>
        </p:spPr>
        <p:style>
          <a:lnRef idx="0"/>
          <a:fillRef idx="0"/>
          <a:effectRef idx="0"/>
          <a:fontRef idx="minor"/>
        </p:style>
        <p:txBody>
          <a:bodyPr lIns="90000" rIns="90000" tIns="45000" bIns="45000">
            <a:normAutofit fontScale="52000"/>
          </a:bodyPr>
          <a:p>
            <a:pPr marL="228600" indent="-227520">
              <a:lnSpc>
                <a:spcPct val="90000"/>
              </a:lnSpc>
              <a:spcBef>
                <a:spcPts val="1400"/>
              </a:spcBef>
              <a:buClr>
                <a:srgbClr val="292929"/>
              </a:buClr>
              <a:buFont typeface="Arial"/>
              <a:buChar char="•"/>
            </a:pPr>
            <a:r>
              <a:rPr b="1" lang="en-US" sz="2200" spc="-1" strike="noStrike">
                <a:solidFill>
                  <a:srgbClr val="292929"/>
                </a:solidFill>
                <a:latin typeface="Abadi"/>
                <a:ea typeface="DejaVu Sans"/>
              </a:rPr>
              <a:t>Project background and context</a:t>
            </a:r>
            <a:endParaRPr b="0" lang="en-NG" sz="2200" spc="-1" strike="noStrike">
              <a:latin typeface="Arial"/>
            </a:endParaRPr>
          </a:p>
          <a:p>
            <a:pPr marL="228600" indent="-227520">
              <a:lnSpc>
                <a:spcPct val="115000"/>
              </a:lnSpc>
              <a:spcBef>
                <a:spcPts val="1400"/>
              </a:spcBef>
              <a:buClr>
                <a:srgbClr val="292929"/>
              </a:buClr>
              <a:buFont typeface="Arial"/>
              <a:buChar char="•"/>
            </a:pPr>
            <a:r>
              <a:rPr b="0" lang="en-US" sz="2200" spc="-1" strike="noStrike">
                <a:solidFill>
                  <a:srgbClr val="000000"/>
                </a:solidFill>
                <a:latin typeface="Abadi"/>
                <a:ea typeface="Noto Sans CJK SC"/>
              </a:rPr>
              <a:t>We predicted if the Falcon 9 first stage will land successfully. Space X advertises Falcon 9 rocket on it website, with a cost of 62 million dollars; other provider cost upward of 165 million dollar each, much of the saving is because Space X can reuse the first stage. Therefore, if we can determine it the first stage will land, we can determine the cost of a launch. This information can be used if an alternate company wants to be against Space X for a rocket launch</a:t>
            </a:r>
            <a:r>
              <a:rPr b="0" lang="en-US" sz="2000" spc="-1" strike="noStrike">
                <a:solidFill>
                  <a:srgbClr val="000000"/>
                </a:solidFill>
                <a:latin typeface="Jamrul"/>
                <a:ea typeface="Noto Sans CJK SC"/>
              </a:rPr>
              <a:t>.</a:t>
            </a:r>
            <a:r>
              <a:rPr b="0" lang="en-US" sz="2000" spc="-1" strike="noStrike">
                <a:solidFill>
                  <a:srgbClr val="292929"/>
                </a:solidFill>
                <a:latin typeface="Abadi"/>
                <a:ea typeface="Noto Sans CJK SC"/>
              </a:rPr>
              <a:t> </a:t>
            </a:r>
            <a:r>
              <a:rPr b="0" lang="en-US" sz="1200" spc="-1" strike="noStrike">
                <a:solidFill>
                  <a:srgbClr val="292929"/>
                </a:solidFill>
                <a:latin typeface="Abadi"/>
                <a:ea typeface="Noto Sans CJK SC"/>
              </a:rPr>
              <a:t>.</a:t>
            </a:r>
            <a:endParaRPr b="0" lang="en-NG" sz="1200" spc="-1" strike="noStrike">
              <a:latin typeface="Arial"/>
            </a:endParaRPr>
          </a:p>
          <a:p>
            <a:pPr marL="228600" indent="-227520">
              <a:lnSpc>
                <a:spcPct val="90000"/>
              </a:lnSpc>
              <a:spcBef>
                <a:spcPts val="1400"/>
              </a:spcBef>
              <a:buClr>
                <a:srgbClr val="292929"/>
              </a:buClr>
              <a:buFont typeface="Arial"/>
              <a:buChar char="•"/>
            </a:pPr>
            <a:r>
              <a:rPr b="1" lang="en-US" sz="2200" spc="-1" strike="noStrike">
                <a:solidFill>
                  <a:srgbClr val="292929"/>
                </a:solidFill>
                <a:latin typeface="Abadi"/>
                <a:ea typeface="DejaVu Sans"/>
              </a:rPr>
              <a:t>Problems you want to find answers</a:t>
            </a:r>
            <a:endParaRPr b="0" lang="en-NG" sz="2200" spc="-1" strike="noStrike">
              <a:latin typeface="Arial"/>
            </a:endParaRPr>
          </a:p>
          <a:p>
            <a:pPr marL="228600" indent="-2275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What factor affect successful landing of rockets</a:t>
            </a:r>
            <a:endParaRPr b="0" lang="en-NG" sz="2200" spc="-1" strike="noStrike">
              <a:latin typeface="Arial"/>
            </a:endParaRPr>
          </a:p>
          <a:p>
            <a:pPr marL="228600" indent="-2275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The effect of each relationship of rocket variables to outcome</a:t>
            </a:r>
            <a:endParaRPr b="0" lang="en-NG" sz="2200" spc="-1" strike="noStrike">
              <a:latin typeface="Arial"/>
            </a:endParaRPr>
          </a:p>
          <a:p>
            <a:pPr marL="228600" indent="-2275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Which conditions will enable spaceX in a successful landing</a:t>
            </a:r>
            <a:endParaRPr b="0" lang="en-NG" sz="2200" spc="-1" strike="noStrike">
              <a:latin typeface="Arial"/>
            </a:endParaRPr>
          </a:p>
          <a:p>
            <a:pPr>
              <a:lnSpc>
                <a:spcPct val="90000"/>
              </a:lnSpc>
              <a:spcBef>
                <a:spcPts val="1400"/>
              </a:spcBef>
            </a:pPr>
            <a:endParaRPr b="0" lang="en-NG" sz="2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9" name="CustomShape 1"/>
          <p:cNvSpPr/>
          <p:nvPr/>
        </p:nvSpPr>
        <p:spPr>
          <a:xfrm>
            <a:off x="9448920" y="6356520"/>
            <a:ext cx="2742120" cy="36396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E8B2163-F237-48F8-A321-D667266BAAC7}" type="slidenum">
              <a:rPr b="0" lang="en-US" sz="1600" spc="-1" strike="noStrike">
                <a:solidFill>
                  <a:srgbClr val="1c7ddb"/>
                </a:solidFill>
                <a:latin typeface="Abadi"/>
                <a:ea typeface="DejaVu Sans"/>
              </a:rPr>
              <a:t>4</a:t>
            </a:fld>
            <a:endParaRPr b="0" lang="en-NG" sz="1600" spc="-1" strike="noStrike">
              <a:latin typeface="Arial"/>
            </a:endParaRPr>
          </a:p>
        </p:txBody>
      </p:sp>
      <p:sp>
        <p:nvSpPr>
          <p:cNvPr id="170" name="CustomShape 2"/>
          <p:cNvSpPr/>
          <p:nvPr/>
        </p:nvSpPr>
        <p:spPr>
          <a:xfrm>
            <a:off x="671400" y="281268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NG"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1" name="CustomShape 1"/>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D4AA3D1-7CB2-430A-8BBE-F1EF544ABE90}" type="slidenum">
              <a:rPr b="0" lang="en-US" sz="1600" spc="-1" strike="noStrike">
                <a:solidFill>
                  <a:srgbClr val="1c7ddb"/>
                </a:solidFill>
                <a:latin typeface="Abadi"/>
                <a:ea typeface="DejaVu Sans"/>
              </a:rPr>
              <a:t>4</a:t>
            </a:fld>
            <a:endParaRPr b="0" lang="en-NG" sz="1600" spc="-1" strike="noStrike">
              <a:latin typeface="Arial"/>
            </a:endParaRPr>
          </a:p>
        </p:txBody>
      </p:sp>
      <p:sp>
        <p:nvSpPr>
          <p:cNvPr id="172" name="CustomShape 2"/>
          <p:cNvSpPr/>
          <p:nvPr/>
        </p:nvSpPr>
        <p:spPr>
          <a:xfrm>
            <a:off x="770040" y="1580760"/>
            <a:ext cx="10103760" cy="5210640"/>
          </a:xfrm>
          <a:prstGeom prst="rect">
            <a:avLst/>
          </a:prstGeom>
          <a:noFill/>
          <a:ln>
            <a:noFill/>
          </a:ln>
        </p:spPr>
        <p:style>
          <a:lnRef idx="0"/>
          <a:fillRef idx="0"/>
          <a:effectRef idx="0"/>
          <a:fontRef idx="minor"/>
        </p:style>
        <p:txBody>
          <a:bodyPr lIns="90000" rIns="90000" tIns="45000" bIns="45000">
            <a:normAutofit fontScale="2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NG" sz="8800" spc="-1" strike="noStrike">
              <a:latin typeface="Arial"/>
            </a:endParaRPr>
          </a:p>
          <a:p>
            <a:pPr marL="228600" indent="-22752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Data collection methodology:</a:t>
            </a:r>
            <a:endParaRPr b="0" lang="en-NG" sz="8800" spc="-1" strike="noStrike">
              <a:latin typeface="Arial"/>
            </a:endParaRPr>
          </a:p>
          <a:p>
            <a:pPr lvl="2" marL="648000" indent="-215280">
              <a:lnSpc>
                <a:spcPct val="120000"/>
              </a:lnSpc>
              <a:spcBef>
                <a:spcPts val="1400"/>
              </a:spcBef>
              <a:buClr>
                <a:srgbClr val="000000"/>
              </a:buClr>
              <a:buSzPct val="45000"/>
              <a:buFont typeface="Wingdings" charset="2"/>
              <a:buChar char=""/>
              <a:tabLst>
                <a:tab algn="l" pos="0"/>
              </a:tabLst>
            </a:pPr>
            <a:r>
              <a:rPr b="0" lang="en-US" sz="7200" spc="-1" strike="noStrike">
                <a:solidFill>
                  <a:srgbClr val="767171"/>
                </a:solidFill>
                <a:latin typeface="Abadi"/>
                <a:ea typeface="DejaVu Sans"/>
              </a:rPr>
              <a:t>Via SpaceX Rest API</a:t>
            </a:r>
            <a:endParaRPr b="0" lang="en-NG" sz="7200" spc="-1" strike="noStrike">
              <a:latin typeface="Arial"/>
            </a:endParaRPr>
          </a:p>
          <a:p>
            <a:pPr lvl="2" marL="648000" indent="-215280">
              <a:lnSpc>
                <a:spcPct val="120000"/>
              </a:lnSpc>
              <a:spcBef>
                <a:spcPts val="1400"/>
              </a:spcBef>
              <a:buClr>
                <a:srgbClr val="000000"/>
              </a:buClr>
              <a:buSzPct val="45000"/>
              <a:buFont typeface="Wingdings" charset="2"/>
              <a:buChar char=""/>
              <a:tabLst>
                <a:tab algn="l" pos="0"/>
              </a:tabLst>
            </a:pPr>
            <a:r>
              <a:rPr b="0" lang="en-US" sz="7200" spc="-1" strike="noStrike">
                <a:solidFill>
                  <a:srgbClr val="767171"/>
                </a:solidFill>
                <a:latin typeface="Abadi"/>
                <a:ea typeface="DejaVu Sans"/>
              </a:rPr>
              <a:t>Web Scraping from Wikipedia </a:t>
            </a:r>
            <a:endParaRPr b="0" lang="en-NG" sz="7200" spc="-1" strike="noStrike">
              <a:latin typeface="Arial"/>
            </a:endParaRPr>
          </a:p>
          <a:p>
            <a:pPr marL="228600" indent="-22752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 data wrangling</a:t>
            </a:r>
            <a:endParaRPr b="0" lang="en-NG" sz="8800" spc="-1" strike="noStrike">
              <a:latin typeface="Arial"/>
            </a:endParaRPr>
          </a:p>
          <a:p>
            <a:pPr lvl="1" marL="685800" indent="-22752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By dropping irrelevant columns and perform one hot encoding</a:t>
            </a:r>
            <a:endParaRPr b="0" lang="en-NG" sz="7600" spc="-1" strike="noStrike">
              <a:latin typeface="Arial"/>
            </a:endParaRPr>
          </a:p>
          <a:p>
            <a:pPr marL="228600" indent="-22752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 exploratory data analysis (EDA)</a:t>
            </a:r>
            <a:endParaRPr b="0" lang="en-NG" sz="8800" spc="-1" strike="noStrike">
              <a:latin typeface="Arial"/>
            </a:endParaRPr>
          </a:p>
          <a:p>
            <a:pPr lvl="1" marL="685800" indent="-22752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Using Bar graph and Scatter plot to show relationship between variables</a:t>
            </a:r>
            <a:endParaRPr b="0" lang="en-NG" sz="7600" spc="-1" strike="noStrike">
              <a:latin typeface="Arial"/>
            </a:endParaRPr>
          </a:p>
          <a:p>
            <a:pPr marL="228600" indent="-22752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 predictive analysis using classification models</a:t>
            </a:r>
            <a:endParaRPr b="0" lang="en-NG" sz="8800" spc="-1" strike="noStrike">
              <a:latin typeface="Arial"/>
            </a:endParaRPr>
          </a:p>
          <a:p>
            <a:pPr lvl="1" marL="685800" indent="-22752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Used several classification model, tuned each model using gridsearchcv for best parameters and evaluated model accuracy score and confusion matrix</a:t>
            </a:r>
            <a:endParaRPr b="0" lang="en-NG" sz="7600" spc="-1" strike="noStrike">
              <a:latin typeface="Arial"/>
            </a:endParaRPr>
          </a:p>
          <a:p>
            <a:pPr>
              <a:lnSpc>
                <a:spcPct val="120000"/>
              </a:lnSpc>
              <a:spcBef>
                <a:spcPts val="1400"/>
              </a:spcBef>
              <a:tabLst>
                <a:tab algn="l" pos="0"/>
              </a:tabLst>
            </a:pPr>
            <a:endParaRPr b="0" lang="en-NG" sz="7600" spc="-1" strike="noStrike">
              <a:latin typeface="Arial"/>
            </a:endParaRPr>
          </a:p>
          <a:p>
            <a:pPr>
              <a:lnSpc>
                <a:spcPct val="100000"/>
              </a:lnSpc>
              <a:spcBef>
                <a:spcPts val="1400"/>
              </a:spcBef>
              <a:tabLst>
                <a:tab algn="l" pos="0"/>
              </a:tabLst>
            </a:pPr>
            <a:endParaRPr b="0" lang="en-NG" sz="7600" spc="-1" strike="noStrike">
              <a:latin typeface="Arial"/>
            </a:endParaRPr>
          </a:p>
          <a:p>
            <a:pPr>
              <a:lnSpc>
                <a:spcPct val="100000"/>
              </a:lnSpc>
              <a:spcBef>
                <a:spcPts val="1400"/>
              </a:spcBef>
              <a:tabLst>
                <a:tab algn="l" pos="0"/>
              </a:tabLst>
            </a:pPr>
            <a:endParaRPr b="0" lang="en-NG" sz="7600" spc="-1" strike="noStrike">
              <a:latin typeface="Arial"/>
            </a:endParaRPr>
          </a:p>
          <a:p>
            <a:pPr>
              <a:lnSpc>
                <a:spcPct val="100000"/>
              </a:lnSpc>
              <a:spcBef>
                <a:spcPts val="1400"/>
              </a:spcBef>
              <a:tabLst>
                <a:tab algn="l" pos="0"/>
              </a:tabLst>
            </a:pPr>
            <a:endParaRPr b="0" lang="en-NG" sz="7600" spc="-1" strike="noStrike">
              <a:latin typeface="Arial"/>
            </a:endParaRPr>
          </a:p>
          <a:p>
            <a:pPr>
              <a:lnSpc>
                <a:spcPct val="100000"/>
              </a:lnSpc>
              <a:spcBef>
                <a:spcPts val="1400"/>
              </a:spcBef>
              <a:tabLst>
                <a:tab algn="l" pos="0"/>
              </a:tabLst>
            </a:pPr>
            <a:endParaRPr b="0" lang="en-NG" sz="7600" spc="-1" strike="noStrike">
              <a:latin typeface="Arial"/>
            </a:endParaRPr>
          </a:p>
        </p:txBody>
      </p:sp>
      <p:sp>
        <p:nvSpPr>
          <p:cNvPr id="173" name="CustomShape 3"/>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Methodology</a:t>
            </a:r>
            <a:endParaRPr b="0" lang="en-NG"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4" name="CustomShape 1"/>
          <p:cNvSpPr/>
          <p:nvPr/>
        </p:nvSpPr>
        <p:spPr>
          <a:xfrm>
            <a:off x="6477480" y="5904000"/>
            <a:ext cx="3095280" cy="647280"/>
          </a:xfrm>
          <a:prstGeom prst="rect">
            <a:avLst/>
          </a:prstGeom>
          <a:solidFill>
            <a:srgbClr val="729fcf"/>
          </a:solidFill>
          <a:ln>
            <a:solidFill>
              <a:srgbClr val="3465a4"/>
            </a:solidFill>
          </a:ln>
        </p:spPr>
        <p:style>
          <a:lnRef idx="0"/>
          <a:fillRef idx="0"/>
          <a:effectRef idx="0"/>
          <a:fontRef idx="minor"/>
        </p:style>
      </p:sp>
      <p:sp>
        <p:nvSpPr>
          <p:cNvPr id="175" name="CustomShape 2"/>
          <p:cNvSpPr/>
          <p:nvPr/>
        </p:nvSpPr>
        <p:spPr>
          <a:xfrm>
            <a:off x="6408000" y="4320000"/>
            <a:ext cx="3095280" cy="647280"/>
          </a:xfrm>
          <a:prstGeom prst="rect">
            <a:avLst/>
          </a:prstGeom>
          <a:solidFill>
            <a:srgbClr val="729fcf"/>
          </a:solidFill>
          <a:ln>
            <a:solidFill>
              <a:srgbClr val="3465a4"/>
            </a:solidFill>
          </a:ln>
        </p:spPr>
        <p:style>
          <a:lnRef idx="0"/>
          <a:fillRef idx="0"/>
          <a:effectRef idx="0"/>
          <a:fontRef idx="minor"/>
        </p:style>
      </p:sp>
      <p:sp>
        <p:nvSpPr>
          <p:cNvPr id="176" name="CustomShape 3"/>
          <p:cNvSpPr/>
          <p:nvPr/>
        </p:nvSpPr>
        <p:spPr>
          <a:xfrm>
            <a:off x="1080000" y="5040000"/>
            <a:ext cx="3015360" cy="1043280"/>
          </a:xfrm>
          <a:prstGeom prst="rect">
            <a:avLst/>
          </a:prstGeom>
          <a:solidFill>
            <a:srgbClr val="729fcf"/>
          </a:solidFill>
          <a:ln>
            <a:solidFill>
              <a:srgbClr val="3465a4"/>
            </a:solidFill>
          </a:ln>
        </p:spPr>
        <p:style>
          <a:lnRef idx="0"/>
          <a:fillRef idx="0"/>
          <a:effectRef idx="0"/>
          <a:fontRef idx="minor"/>
        </p:style>
      </p:sp>
      <p:sp>
        <p:nvSpPr>
          <p:cNvPr id="177" name="CustomShape 4"/>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FBA492B-4B4C-4712-A7F0-4FE6915145A2}"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178" name="CustomShape 5"/>
          <p:cNvSpPr/>
          <p:nvPr/>
        </p:nvSpPr>
        <p:spPr>
          <a:xfrm>
            <a:off x="792000" y="1440000"/>
            <a:ext cx="8423280" cy="26632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000" spc="-1" strike="noStrike">
                <a:solidFill>
                  <a:srgbClr val="000000"/>
                </a:solidFill>
                <a:latin typeface="IBM Plex Mono Text"/>
                <a:ea typeface="Noto Sans CJK SC"/>
              </a:rPr>
              <a:t>For the purpose of finding the cost of launches, we needed amount of rocket launches data of at least of 5 years. Only falcon 9 Rockets was considered for the purpose of study and related fields like date of launch, location of launch, payload mass, booster version, orbit of deployment, etc. were taken into consideration. Data Collection was done through REST API from SpaceX API website </a:t>
            </a:r>
            <a:r>
              <a:rPr b="0" lang="en-US" sz="2000" spc="-1" strike="noStrike" u="sng">
                <a:solidFill>
                  <a:srgbClr val="0000ff"/>
                </a:solidFill>
                <a:uFillTx/>
                <a:latin typeface="IBM Plex Mono Text"/>
                <a:ea typeface="Noto Sans CJK SC"/>
                <a:hlinkClick r:id="rId2"/>
              </a:rPr>
              <a:t>website</a:t>
            </a:r>
            <a:r>
              <a:rPr b="0" lang="en-US" sz="2000" spc="-1" strike="noStrike">
                <a:solidFill>
                  <a:srgbClr val="000000"/>
                </a:solidFill>
                <a:latin typeface="IBM Plex Mono Text"/>
                <a:ea typeface="Noto Sans CJK SC"/>
              </a:rPr>
              <a:t> and web scrapping was carried out from </a:t>
            </a:r>
            <a:r>
              <a:rPr b="0" lang="en-US" sz="2000" spc="-1" strike="noStrike" u="sng">
                <a:solidFill>
                  <a:srgbClr val="0000ff"/>
                </a:solidFill>
                <a:uFillTx/>
                <a:latin typeface="IBM Plex Mono Text"/>
                <a:ea typeface="Noto Sans CJK SC"/>
                <a:hlinkClick r:id="rId3"/>
              </a:rPr>
              <a:t>wikipeadia</a:t>
            </a:r>
            <a:r>
              <a:rPr b="0" lang="en-US" sz="2200" spc="-1" strike="noStrike">
                <a:solidFill>
                  <a:srgbClr val="000000"/>
                </a:solidFill>
                <a:latin typeface="Abadi"/>
                <a:ea typeface="Noto Sans CJK SC"/>
              </a:rPr>
              <a:t> </a:t>
            </a:r>
            <a:endParaRPr b="0" lang="en-NG" sz="2200" spc="-1" strike="noStrike">
              <a:latin typeface="Arial"/>
            </a:endParaRPr>
          </a:p>
          <a:p>
            <a:pPr>
              <a:lnSpc>
                <a:spcPct val="100000"/>
              </a:lnSpc>
              <a:tabLst>
                <a:tab algn="l" pos="0"/>
              </a:tabLst>
            </a:pPr>
            <a:endParaRPr b="0" lang="en-NG" sz="2200" spc="-1" strike="noStrike">
              <a:latin typeface="Arial"/>
            </a:endParaRPr>
          </a:p>
        </p:txBody>
      </p:sp>
      <p:sp>
        <p:nvSpPr>
          <p:cNvPr id="179" name="CustomShape 6"/>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en-NG" sz="4000" spc="-1" strike="noStrike">
              <a:latin typeface="Arial"/>
            </a:endParaRPr>
          </a:p>
        </p:txBody>
      </p:sp>
      <p:sp>
        <p:nvSpPr>
          <p:cNvPr id="180" name="CustomShape 7"/>
          <p:cNvSpPr/>
          <p:nvPr/>
        </p:nvSpPr>
        <p:spPr>
          <a:xfrm>
            <a:off x="1231920" y="5184000"/>
            <a:ext cx="260316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111111"/>
                </a:solidFill>
                <a:latin typeface="Arial"/>
                <a:ea typeface="DejaVu Sans"/>
              </a:rPr>
              <a:t>Getting data from AP</a:t>
            </a:r>
            <a:r>
              <a:rPr b="0" lang="en-NG" sz="1800" spc="-1" strike="noStrike">
                <a:solidFill>
                  <a:srgbClr val="111111"/>
                </a:solidFill>
                <a:latin typeface="Arial"/>
                <a:ea typeface="DejaVu Sans"/>
              </a:rPr>
              <a:t>I</a:t>
            </a:r>
            <a:endParaRPr b="0" lang="en-NG" sz="1800" spc="-1" strike="noStrike">
              <a:latin typeface="Arial"/>
            </a:endParaRPr>
          </a:p>
        </p:txBody>
      </p:sp>
      <p:sp>
        <p:nvSpPr>
          <p:cNvPr id="181" name="CustomShape 8"/>
          <p:cNvSpPr/>
          <p:nvPr/>
        </p:nvSpPr>
        <p:spPr>
          <a:xfrm>
            <a:off x="1188000" y="5544000"/>
            <a:ext cx="303300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111111"/>
                </a:solidFill>
                <a:latin typeface="Arial"/>
                <a:ea typeface="DejaVu Sans"/>
              </a:rPr>
              <a:t>Getting data from Web</a:t>
            </a:r>
            <a:endParaRPr b="0" lang="en-NG" sz="2000" spc="-1" strike="noStrike">
              <a:latin typeface="Arial"/>
            </a:endParaRPr>
          </a:p>
        </p:txBody>
      </p:sp>
      <p:sp>
        <p:nvSpPr>
          <p:cNvPr id="182" name="CustomShape 9"/>
          <p:cNvSpPr/>
          <p:nvPr/>
        </p:nvSpPr>
        <p:spPr>
          <a:xfrm>
            <a:off x="6480000" y="4428000"/>
            <a:ext cx="295380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000000"/>
                </a:solidFill>
                <a:latin typeface="Arial"/>
                <a:ea typeface="DejaVu Sans"/>
              </a:rPr>
              <a:t>Make Pandas dataframe</a:t>
            </a:r>
            <a:endParaRPr b="0" lang="en-NG" sz="2000" spc="-1" strike="noStrike">
              <a:latin typeface="Arial"/>
            </a:endParaRPr>
          </a:p>
        </p:txBody>
      </p:sp>
      <p:sp>
        <p:nvSpPr>
          <p:cNvPr id="183" name="CustomShape 10"/>
          <p:cNvSpPr/>
          <p:nvPr/>
        </p:nvSpPr>
        <p:spPr>
          <a:xfrm>
            <a:off x="6693480" y="6084000"/>
            <a:ext cx="2594160" cy="37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2000" spc="-1" strike="noStrike">
                <a:solidFill>
                  <a:srgbClr val="000000"/>
                </a:solidFill>
                <a:latin typeface="Arial"/>
                <a:ea typeface="DejaVu Sans"/>
              </a:rPr>
              <a:t>Export to flat file CSV</a:t>
            </a:r>
            <a:endParaRPr b="0" lang="en-NG" sz="2000" spc="-1" strike="noStrike">
              <a:latin typeface="Arial"/>
            </a:endParaRPr>
          </a:p>
        </p:txBody>
      </p:sp>
      <p:sp>
        <p:nvSpPr>
          <p:cNvPr id="184" name="Line 11"/>
          <p:cNvSpPr/>
          <p:nvPr/>
        </p:nvSpPr>
        <p:spPr>
          <a:xfrm>
            <a:off x="0" y="0"/>
            <a:ext cx="360" cy="360"/>
          </a:xfrm>
          <a:prstGeom prst="line">
            <a:avLst/>
          </a:prstGeom>
          <a:ln w="38160">
            <a:solidFill>
              <a:srgbClr val="3465a4"/>
            </a:solidFill>
            <a:round/>
            <a:headEnd len="med" type="triangle" w="med"/>
            <a:tailEnd len="med" type="triangle" w="med"/>
          </a:ln>
        </p:spPr>
        <p:style>
          <a:lnRef idx="0"/>
          <a:fillRef idx="0"/>
          <a:effectRef idx="0"/>
          <a:fontRef idx="minor"/>
        </p:style>
      </p:sp>
      <p:sp>
        <p:nvSpPr>
          <p:cNvPr id="185" name="Line 12"/>
          <p:cNvSpPr/>
          <p:nvPr/>
        </p:nvSpPr>
        <p:spPr>
          <a:xfrm>
            <a:off x="7992000" y="5184000"/>
            <a:ext cx="0" cy="648000"/>
          </a:xfrm>
          <a:prstGeom prst="line">
            <a:avLst/>
          </a:prstGeom>
          <a:ln w="3816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6" name="Line 1"/>
          <p:cNvSpPr/>
          <p:nvPr/>
        </p:nvSpPr>
        <p:spPr>
          <a:xfrm>
            <a:off x="1296000" y="3672000"/>
            <a:ext cx="9792000" cy="0"/>
          </a:xfrm>
          <a:prstGeom prst="line">
            <a:avLst/>
          </a:prstGeom>
          <a:ln w="29160">
            <a:solidFill>
              <a:srgbClr val="3465a4"/>
            </a:solidFill>
            <a:round/>
          </a:ln>
        </p:spPr>
        <p:style>
          <a:lnRef idx="0"/>
          <a:fillRef idx="0"/>
          <a:effectRef idx="0"/>
          <a:fontRef idx="minor"/>
        </p:style>
      </p:sp>
      <p:sp>
        <p:nvSpPr>
          <p:cNvPr id="187" name="CustomShape 2"/>
          <p:cNvSpPr/>
          <p:nvPr/>
        </p:nvSpPr>
        <p:spPr>
          <a:xfrm>
            <a:off x="8714880" y="602568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91DFE1E-0D5E-4089-8D7C-711B61C8CFFF}"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188" name="CustomShape 3"/>
          <p:cNvSpPr/>
          <p:nvPr/>
        </p:nvSpPr>
        <p:spPr>
          <a:xfrm>
            <a:off x="770040" y="53856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NG" sz="4000" spc="-1" strike="noStrike">
              <a:latin typeface="Arial"/>
            </a:endParaRPr>
          </a:p>
        </p:txBody>
      </p:sp>
      <p:sp>
        <p:nvSpPr>
          <p:cNvPr id="189" name="CustomShape 4"/>
          <p:cNvSpPr/>
          <p:nvPr/>
        </p:nvSpPr>
        <p:spPr>
          <a:xfrm>
            <a:off x="9252000" y="3204000"/>
            <a:ext cx="2195280" cy="863280"/>
          </a:xfrm>
          <a:prstGeom prst="rect">
            <a:avLst/>
          </a:prstGeom>
          <a:solidFill>
            <a:srgbClr val="0070c0"/>
          </a:solidFill>
          <a:ln>
            <a:solidFill>
              <a:srgbClr val="3465a4"/>
            </a:solidFill>
          </a:ln>
        </p:spPr>
        <p:style>
          <a:lnRef idx="0"/>
          <a:fillRef idx="0"/>
          <a:effectRef idx="0"/>
          <a:fontRef idx="minor"/>
        </p:style>
      </p:sp>
      <p:pic>
        <p:nvPicPr>
          <p:cNvPr id="190" name="" descr=""/>
          <p:cNvPicPr/>
          <p:nvPr/>
        </p:nvPicPr>
        <p:blipFill>
          <a:blip r:embed="rId2"/>
          <a:stretch/>
        </p:blipFill>
        <p:spPr>
          <a:xfrm>
            <a:off x="432000" y="1800000"/>
            <a:ext cx="6282720" cy="519480"/>
          </a:xfrm>
          <a:prstGeom prst="rect">
            <a:avLst/>
          </a:prstGeom>
          <a:ln>
            <a:noFill/>
          </a:ln>
        </p:spPr>
      </p:pic>
      <p:pic>
        <p:nvPicPr>
          <p:cNvPr id="191" name="" descr=""/>
          <p:cNvPicPr/>
          <p:nvPr/>
        </p:nvPicPr>
        <p:blipFill>
          <a:blip r:embed="rId3"/>
          <a:stretch/>
        </p:blipFill>
        <p:spPr>
          <a:xfrm>
            <a:off x="1802160" y="5254560"/>
            <a:ext cx="4209120" cy="360720"/>
          </a:xfrm>
          <a:prstGeom prst="rect">
            <a:avLst/>
          </a:prstGeom>
          <a:ln>
            <a:noFill/>
          </a:ln>
        </p:spPr>
      </p:pic>
      <p:sp>
        <p:nvSpPr>
          <p:cNvPr id="192" name="CustomShape 5"/>
          <p:cNvSpPr/>
          <p:nvPr/>
        </p:nvSpPr>
        <p:spPr>
          <a:xfrm>
            <a:off x="360000" y="3204000"/>
            <a:ext cx="2519280" cy="863280"/>
          </a:xfrm>
          <a:prstGeom prst="rect">
            <a:avLst/>
          </a:prstGeom>
          <a:solidFill>
            <a:srgbClr val="0070c0"/>
          </a:solidFill>
          <a:ln>
            <a:solidFill>
              <a:srgbClr val="3465a4"/>
            </a:solidFill>
          </a:ln>
        </p:spPr>
        <p:style>
          <a:lnRef idx="0"/>
          <a:fillRef idx="0"/>
          <a:effectRef idx="0"/>
          <a:fontRef idx="minor"/>
        </p:style>
      </p:sp>
      <p:sp>
        <p:nvSpPr>
          <p:cNvPr id="193" name="CustomShape 6"/>
          <p:cNvSpPr/>
          <p:nvPr/>
        </p:nvSpPr>
        <p:spPr>
          <a:xfrm>
            <a:off x="540000" y="3492000"/>
            <a:ext cx="21459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Response from API</a:t>
            </a:r>
            <a:endParaRPr b="0" lang="en-NG" sz="1800" spc="-1" strike="noStrike">
              <a:latin typeface="Arial"/>
            </a:endParaRPr>
          </a:p>
        </p:txBody>
      </p:sp>
      <p:sp>
        <p:nvSpPr>
          <p:cNvPr id="194" name="CustomShape 7"/>
          <p:cNvSpPr/>
          <p:nvPr/>
        </p:nvSpPr>
        <p:spPr>
          <a:xfrm>
            <a:off x="3204000" y="3204000"/>
            <a:ext cx="2519280" cy="863280"/>
          </a:xfrm>
          <a:prstGeom prst="rect">
            <a:avLst/>
          </a:prstGeom>
          <a:solidFill>
            <a:srgbClr val="0070c0"/>
          </a:solidFill>
          <a:ln>
            <a:solidFill>
              <a:srgbClr val="3465a4"/>
            </a:solidFill>
          </a:ln>
        </p:spPr>
        <p:style>
          <a:lnRef idx="0"/>
          <a:fillRef idx="0"/>
          <a:effectRef idx="0"/>
          <a:fontRef idx="minor"/>
        </p:style>
      </p:sp>
      <p:sp>
        <p:nvSpPr>
          <p:cNvPr id="195" name="CustomShape 8"/>
          <p:cNvSpPr/>
          <p:nvPr/>
        </p:nvSpPr>
        <p:spPr>
          <a:xfrm>
            <a:off x="3456000" y="3492000"/>
            <a:ext cx="20455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Json to Dataframe</a:t>
            </a:r>
            <a:endParaRPr b="0" lang="en-NG" sz="1800" spc="-1" strike="noStrike">
              <a:latin typeface="Arial"/>
            </a:endParaRPr>
          </a:p>
        </p:txBody>
      </p:sp>
      <p:pic>
        <p:nvPicPr>
          <p:cNvPr id="196" name="" descr=""/>
          <p:cNvPicPr/>
          <p:nvPr/>
        </p:nvPicPr>
        <p:blipFill>
          <a:blip r:embed="rId4"/>
          <a:stretch/>
        </p:blipFill>
        <p:spPr>
          <a:xfrm>
            <a:off x="7149240" y="1695600"/>
            <a:ext cx="1846800" cy="618120"/>
          </a:xfrm>
          <a:prstGeom prst="rect">
            <a:avLst/>
          </a:prstGeom>
          <a:ln>
            <a:noFill/>
          </a:ln>
        </p:spPr>
      </p:pic>
      <p:sp>
        <p:nvSpPr>
          <p:cNvPr id="197" name="CustomShape 9"/>
          <p:cNvSpPr/>
          <p:nvPr/>
        </p:nvSpPr>
        <p:spPr>
          <a:xfrm>
            <a:off x="6120000" y="3204000"/>
            <a:ext cx="2807280" cy="863280"/>
          </a:xfrm>
          <a:prstGeom prst="rect">
            <a:avLst/>
          </a:prstGeom>
          <a:solidFill>
            <a:srgbClr val="0070c0"/>
          </a:solidFill>
          <a:ln>
            <a:solidFill>
              <a:srgbClr val="3465a4"/>
            </a:solidFill>
          </a:ln>
        </p:spPr>
        <p:style>
          <a:lnRef idx="0"/>
          <a:fillRef idx="0"/>
          <a:effectRef idx="0"/>
          <a:fontRef idx="minor"/>
        </p:style>
      </p:sp>
      <p:sp>
        <p:nvSpPr>
          <p:cNvPr id="198" name="CustomShape 10"/>
          <p:cNvSpPr/>
          <p:nvPr/>
        </p:nvSpPr>
        <p:spPr>
          <a:xfrm>
            <a:off x="6118560" y="3456000"/>
            <a:ext cx="2844720" cy="769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Functions</a:t>
            </a:r>
            <a:r>
              <a:rPr b="0" lang="en-NG" sz="2000" spc="-1" strike="noStrike">
                <a:solidFill>
                  <a:srgbClr val="ffffff"/>
                </a:solidFill>
                <a:latin typeface="Arial"/>
                <a:ea typeface="DejaVu Sans"/>
              </a:rPr>
              <a:t> to clean data</a:t>
            </a:r>
            <a:endParaRPr b="0" lang="en-NG" sz="2000" spc="-1" strike="noStrike">
              <a:latin typeface="Arial"/>
            </a:endParaRPr>
          </a:p>
        </p:txBody>
      </p:sp>
      <p:pic>
        <p:nvPicPr>
          <p:cNvPr id="199" name="" descr=""/>
          <p:cNvPicPr/>
          <p:nvPr/>
        </p:nvPicPr>
        <p:blipFill>
          <a:blip r:embed="rId5"/>
          <a:stretch/>
        </p:blipFill>
        <p:spPr>
          <a:xfrm>
            <a:off x="6801120" y="5104080"/>
            <a:ext cx="4827960" cy="284760"/>
          </a:xfrm>
          <a:prstGeom prst="rect">
            <a:avLst/>
          </a:prstGeom>
          <a:ln>
            <a:noFill/>
          </a:ln>
        </p:spPr>
      </p:pic>
      <p:sp>
        <p:nvSpPr>
          <p:cNvPr id="200" name="CustomShape 11"/>
          <p:cNvSpPr/>
          <p:nvPr/>
        </p:nvSpPr>
        <p:spPr>
          <a:xfrm>
            <a:off x="9432000" y="3456000"/>
            <a:ext cx="18183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Export to flat file</a:t>
            </a:r>
            <a:endParaRPr b="0" lang="en-NG" sz="1800" spc="-1" strike="noStrike">
              <a:latin typeface="Arial"/>
            </a:endParaRPr>
          </a:p>
        </p:txBody>
      </p:sp>
      <p:sp>
        <p:nvSpPr>
          <p:cNvPr id="201" name="Line 12"/>
          <p:cNvSpPr/>
          <p:nvPr/>
        </p:nvSpPr>
        <p:spPr>
          <a:xfrm>
            <a:off x="1512000" y="2376000"/>
            <a:ext cx="0" cy="684000"/>
          </a:xfrm>
          <a:prstGeom prst="line">
            <a:avLst/>
          </a:prstGeom>
          <a:ln w="12600">
            <a:solidFill>
              <a:srgbClr val="3465a4"/>
            </a:solidFill>
            <a:round/>
            <a:headEnd len="med" type="diamond" w="med"/>
            <a:tailEnd len="med" type="triangle" w="med"/>
          </a:ln>
        </p:spPr>
        <p:style>
          <a:lnRef idx="0"/>
          <a:fillRef idx="0"/>
          <a:effectRef idx="0"/>
          <a:fontRef idx="minor"/>
        </p:style>
      </p:sp>
      <p:sp>
        <p:nvSpPr>
          <p:cNvPr id="202" name="Line 13"/>
          <p:cNvSpPr/>
          <p:nvPr/>
        </p:nvSpPr>
        <p:spPr>
          <a:xfrm>
            <a:off x="7632000" y="2412000"/>
            <a:ext cx="0" cy="684000"/>
          </a:xfrm>
          <a:prstGeom prst="line">
            <a:avLst/>
          </a:prstGeom>
          <a:ln w="12600">
            <a:solidFill>
              <a:srgbClr val="3465a4"/>
            </a:solidFill>
            <a:custDash>
              <a:ds d="600000" sp="300000"/>
            </a:custDash>
            <a:round/>
            <a:headEnd len="med" type="diamond" w="med"/>
            <a:tailEnd len="med" type="diamond" w="med"/>
          </a:ln>
        </p:spPr>
        <p:style>
          <a:lnRef idx="0"/>
          <a:fillRef idx="0"/>
          <a:effectRef idx="0"/>
          <a:fontRef idx="minor"/>
        </p:style>
      </p:sp>
      <p:sp>
        <p:nvSpPr>
          <p:cNvPr id="203" name="Line 14"/>
          <p:cNvSpPr/>
          <p:nvPr/>
        </p:nvSpPr>
        <p:spPr>
          <a:xfrm>
            <a:off x="10080000" y="4284000"/>
            <a:ext cx="0" cy="684000"/>
          </a:xfrm>
          <a:prstGeom prst="line">
            <a:avLst/>
          </a:prstGeom>
          <a:ln w="12600">
            <a:solidFill>
              <a:srgbClr val="3465a4"/>
            </a:solidFill>
            <a:custDash>
              <a:ds d="600000" sp="300000"/>
            </a:custDash>
            <a:round/>
            <a:headEnd len="med" type="diamond" w="med"/>
            <a:tailEnd len="med" type="diamond" w="med"/>
          </a:ln>
        </p:spPr>
        <p:style>
          <a:lnRef idx="0"/>
          <a:fillRef idx="0"/>
          <a:effectRef idx="0"/>
          <a:fontRef idx="minor"/>
        </p:style>
      </p:sp>
      <p:sp>
        <p:nvSpPr>
          <p:cNvPr id="204" name="Line 15"/>
          <p:cNvSpPr/>
          <p:nvPr/>
        </p:nvSpPr>
        <p:spPr>
          <a:xfrm>
            <a:off x="4248000" y="4284000"/>
            <a:ext cx="0" cy="684000"/>
          </a:xfrm>
          <a:prstGeom prst="line">
            <a:avLst/>
          </a:prstGeom>
          <a:ln w="12600">
            <a:solidFill>
              <a:srgbClr val="3465a4"/>
            </a:solidFill>
            <a:custDash>
              <a:ds d="600000" sp="300000"/>
            </a:custDash>
            <a:round/>
            <a:headEnd len="med" type="diamond" w="med"/>
            <a:tailEnd len="med" type="diamond" w="med"/>
          </a:ln>
        </p:spPr>
        <p:style>
          <a:lnRef idx="0"/>
          <a:fillRef idx="0"/>
          <a:effectRef idx="0"/>
          <a:fontRef idx="minor"/>
        </p:style>
      </p:sp>
      <p:sp>
        <p:nvSpPr>
          <p:cNvPr id="205" name="TextShape 16"/>
          <p:cNvSpPr txBox="1"/>
          <p:nvPr/>
        </p:nvSpPr>
        <p:spPr>
          <a:xfrm>
            <a:off x="864000" y="6048000"/>
            <a:ext cx="2520000" cy="456120"/>
          </a:xfrm>
          <a:prstGeom prst="rect">
            <a:avLst/>
          </a:prstGeom>
          <a:noFill/>
          <a:ln>
            <a:noFill/>
          </a:ln>
        </p:spPr>
        <p:txBody>
          <a:bodyPr lIns="90000" rIns="90000" tIns="45000" bIns="45000">
            <a:noAutofit/>
          </a:bodyPr>
          <a:p>
            <a:r>
              <a:rPr b="0" lang="en-NG" sz="2400" spc="-1" strike="noStrike">
                <a:solidFill>
                  <a:srgbClr val="ff0000"/>
                </a:solidFill>
                <a:latin typeface="Times New Roman"/>
                <a:hlinkClick r:id="rId6"/>
              </a:rPr>
              <a:t>Notebook</a:t>
            </a:r>
            <a:endParaRPr b="0" lang="en-NG" sz="2400" spc="-1" strike="noStrike">
              <a:solidFill>
                <a:srgbClr val="ff0000"/>
              </a:solidFill>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6" name="Line 1"/>
          <p:cNvSpPr/>
          <p:nvPr/>
        </p:nvSpPr>
        <p:spPr>
          <a:xfrm>
            <a:off x="1440000" y="1872000"/>
            <a:ext cx="72000" cy="3946320"/>
          </a:xfrm>
          <a:prstGeom prst="line">
            <a:avLst/>
          </a:prstGeom>
          <a:ln w="29160">
            <a:solidFill>
              <a:srgbClr val="3465a4"/>
            </a:solidFill>
            <a:round/>
            <a:tailEnd len="med" type="triangle" w="med"/>
          </a:ln>
        </p:spPr>
        <p:style>
          <a:lnRef idx="0"/>
          <a:fillRef idx="0"/>
          <a:effectRef idx="0"/>
          <a:fontRef idx="minor"/>
        </p:style>
      </p:sp>
      <p:sp>
        <p:nvSpPr>
          <p:cNvPr id="207" name="CustomShape 2"/>
          <p:cNvSpPr/>
          <p:nvPr/>
        </p:nvSpPr>
        <p:spPr>
          <a:xfrm>
            <a:off x="8208000" y="5646600"/>
            <a:ext cx="2742120" cy="4006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CAA4CB5-75D8-4815-8CE4-8958726E0E8E}" type="slidenum">
              <a:rPr b="0" lang="en-US" sz="1600" spc="-1" strike="noStrike">
                <a:solidFill>
                  <a:srgbClr val="1c7ddb"/>
                </a:solidFill>
                <a:latin typeface="Abadi"/>
                <a:ea typeface="DejaVu Sans"/>
              </a:rPr>
              <a:t>&lt;number&gt;</a:t>
            </a:fld>
            <a:endParaRPr b="0" lang="en-NG" sz="1600" spc="-1" strike="noStrike">
              <a:latin typeface="Arial"/>
            </a:endParaRPr>
          </a:p>
        </p:txBody>
      </p:sp>
      <p:sp>
        <p:nvSpPr>
          <p:cNvPr id="208" name="CustomShape 3"/>
          <p:cNvSpPr/>
          <p:nvPr/>
        </p:nvSpPr>
        <p:spPr>
          <a:xfrm>
            <a:off x="770040" y="538560"/>
            <a:ext cx="10514520" cy="547920"/>
          </a:xfrm>
          <a:prstGeom prst="rect">
            <a:avLst/>
          </a:prstGeom>
          <a:noFill/>
          <a:ln>
            <a:noFill/>
          </a:ln>
        </p:spPr>
        <p:style>
          <a:lnRef idx="0"/>
          <a:fillRef idx="0"/>
          <a:effectRef idx="0"/>
          <a:fontRef idx="minor"/>
        </p:style>
      </p:sp>
      <p:sp>
        <p:nvSpPr>
          <p:cNvPr id="209" name="CustomShape 4"/>
          <p:cNvSpPr/>
          <p:nvPr/>
        </p:nvSpPr>
        <p:spPr>
          <a:xfrm>
            <a:off x="922320" y="691200"/>
            <a:ext cx="10514520" cy="54792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en-NG" sz="4000" spc="-1" strike="noStrike">
              <a:latin typeface="Arial"/>
            </a:endParaRPr>
          </a:p>
        </p:txBody>
      </p:sp>
      <p:sp>
        <p:nvSpPr>
          <p:cNvPr id="210" name="CustomShape 5"/>
          <p:cNvSpPr/>
          <p:nvPr/>
        </p:nvSpPr>
        <p:spPr>
          <a:xfrm>
            <a:off x="739440" y="2001240"/>
            <a:ext cx="6855480" cy="3816360"/>
          </a:xfrm>
          <a:prstGeom prst="rect">
            <a:avLst/>
          </a:prstGeom>
          <a:noFill/>
          <a:ln>
            <a:noFill/>
          </a:ln>
        </p:spPr>
        <p:style>
          <a:lnRef idx="0"/>
          <a:fillRef idx="0"/>
          <a:effectRef idx="0"/>
          <a:fontRef idx="minor"/>
        </p:style>
      </p:sp>
      <p:sp>
        <p:nvSpPr>
          <p:cNvPr id="211" name="CustomShape 6"/>
          <p:cNvSpPr/>
          <p:nvPr/>
        </p:nvSpPr>
        <p:spPr>
          <a:xfrm>
            <a:off x="1044000" y="1656000"/>
            <a:ext cx="791280" cy="791280"/>
          </a:xfrm>
          <a:prstGeom prst="flowChartDocument">
            <a:avLst/>
          </a:prstGeom>
          <a:solidFill>
            <a:srgbClr val="2a6099"/>
          </a:solidFill>
          <a:ln>
            <a:solidFill>
              <a:srgbClr val="3465a4"/>
            </a:solidFill>
          </a:ln>
        </p:spPr>
        <p:style>
          <a:lnRef idx="0"/>
          <a:fillRef idx="0"/>
          <a:effectRef idx="0"/>
          <a:fontRef idx="minor"/>
        </p:style>
      </p:sp>
      <p:sp>
        <p:nvSpPr>
          <p:cNvPr id="212" name="CustomShape 7"/>
          <p:cNvSpPr/>
          <p:nvPr/>
        </p:nvSpPr>
        <p:spPr>
          <a:xfrm>
            <a:off x="1080360" y="2808360"/>
            <a:ext cx="791280" cy="791280"/>
          </a:xfrm>
          <a:prstGeom prst="flowChartDocument">
            <a:avLst/>
          </a:prstGeom>
          <a:solidFill>
            <a:srgbClr val="2a6099"/>
          </a:solidFill>
          <a:ln>
            <a:solidFill>
              <a:srgbClr val="3465a4"/>
            </a:solidFill>
          </a:ln>
        </p:spPr>
        <p:style>
          <a:lnRef idx="0"/>
          <a:fillRef idx="0"/>
          <a:effectRef idx="0"/>
          <a:fontRef idx="minor"/>
        </p:style>
      </p:sp>
      <p:sp>
        <p:nvSpPr>
          <p:cNvPr id="213" name="CustomShape 8"/>
          <p:cNvSpPr/>
          <p:nvPr/>
        </p:nvSpPr>
        <p:spPr>
          <a:xfrm>
            <a:off x="1116360" y="4032360"/>
            <a:ext cx="791280" cy="791280"/>
          </a:xfrm>
          <a:prstGeom prst="flowChartDocument">
            <a:avLst/>
          </a:prstGeom>
          <a:solidFill>
            <a:srgbClr val="2a6099"/>
          </a:solidFill>
          <a:ln>
            <a:solidFill>
              <a:srgbClr val="3465a4"/>
            </a:solidFill>
          </a:ln>
        </p:spPr>
        <p:style>
          <a:lnRef idx="0"/>
          <a:fillRef idx="0"/>
          <a:effectRef idx="0"/>
          <a:fontRef idx="minor"/>
        </p:style>
      </p:sp>
      <p:sp>
        <p:nvSpPr>
          <p:cNvPr id="214" name="CustomShape 9"/>
          <p:cNvSpPr/>
          <p:nvPr/>
        </p:nvSpPr>
        <p:spPr>
          <a:xfrm>
            <a:off x="1116360" y="5148360"/>
            <a:ext cx="791280" cy="791280"/>
          </a:xfrm>
          <a:prstGeom prst="flowChartDocument">
            <a:avLst/>
          </a:prstGeom>
          <a:solidFill>
            <a:srgbClr val="2a6099"/>
          </a:solidFill>
          <a:ln>
            <a:solidFill>
              <a:srgbClr val="3465a4"/>
            </a:solidFill>
          </a:ln>
        </p:spPr>
        <p:style>
          <a:lnRef idx="0"/>
          <a:fillRef idx="0"/>
          <a:effectRef idx="0"/>
          <a:fontRef idx="minor"/>
        </p:style>
      </p:sp>
      <p:pic>
        <p:nvPicPr>
          <p:cNvPr id="215" name="" descr=""/>
          <p:cNvPicPr/>
          <p:nvPr/>
        </p:nvPicPr>
        <p:blipFill>
          <a:blip r:embed="rId2"/>
          <a:stretch/>
        </p:blipFill>
        <p:spPr>
          <a:xfrm>
            <a:off x="2808000" y="1422360"/>
            <a:ext cx="8366400" cy="160920"/>
          </a:xfrm>
          <a:prstGeom prst="rect">
            <a:avLst/>
          </a:prstGeom>
          <a:ln>
            <a:noFill/>
          </a:ln>
        </p:spPr>
      </p:pic>
      <p:sp>
        <p:nvSpPr>
          <p:cNvPr id="216" name="CustomShape 10"/>
          <p:cNvSpPr/>
          <p:nvPr/>
        </p:nvSpPr>
        <p:spPr>
          <a:xfrm>
            <a:off x="1800000" y="1656000"/>
            <a:ext cx="3059280" cy="647280"/>
          </a:xfrm>
          <a:prstGeom prst="rect">
            <a:avLst/>
          </a:prstGeom>
          <a:solidFill>
            <a:srgbClr val="729fcf"/>
          </a:solidFill>
          <a:ln>
            <a:solidFill>
              <a:srgbClr val="3465a4"/>
            </a:solidFill>
          </a:ln>
        </p:spPr>
        <p:style>
          <a:lnRef idx="0"/>
          <a:fillRef idx="0"/>
          <a:effectRef idx="0"/>
          <a:fontRef idx="minor"/>
        </p:style>
      </p:sp>
      <p:sp>
        <p:nvSpPr>
          <p:cNvPr id="217" name="CustomShape 11"/>
          <p:cNvSpPr/>
          <p:nvPr/>
        </p:nvSpPr>
        <p:spPr>
          <a:xfrm>
            <a:off x="1836000" y="2808000"/>
            <a:ext cx="3059280" cy="647280"/>
          </a:xfrm>
          <a:prstGeom prst="rect">
            <a:avLst/>
          </a:prstGeom>
          <a:solidFill>
            <a:srgbClr val="729fcf"/>
          </a:solidFill>
          <a:ln>
            <a:solidFill>
              <a:srgbClr val="3465a4"/>
            </a:solidFill>
          </a:ln>
        </p:spPr>
        <p:style>
          <a:lnRef idx="0"/>
          <a:fillRef idx="0"/>
          <a:effectRef idx="0"/>
          <a:fontRef idx="minor"/>
        </p:style>
      </p:sp>
      <p:sp>
        <p:nvSpPr>
          <p:cNvPr id="218" name="CustomShape 12"/>
          <p:cNvSpPr/>
          <p:nvPr/>
        </p:nvSpPr>
        <p:spPr>
          <a:xfrm>
            <a:off x="1836000" y="4032000"/>
            <a:ext cx="3059280" cy="647280"/>
          </a:xfrm>
          <a:prstGeom prst="rect">
            <a:avLst/>
          </a:prstGeom>
          <a:solidFill>
            <a:srgbClr val="729fcf"/>
          </a:solidFill>
          <a:ln>
            <a:solidFill>
              <a:srgbClr val="3465a4"/>
            </a:solidFill>
          </a:ln>
        </p:spPr>
        <p:style>
          <a:lnRef idx="0"/>
          <a:fillRef idx="0"/>
          <a:effectRef idx="0"/>
          <a:fontRef idx="minor"/>
        </p:style>
      </p:sp>
      <p:sp>
        <p:nvSpPr>
          <p:cNvPr id="219" name="CustomShape 13"/>
          <p:cNvSpPr/>
          <p:nvPr/>
        </p:nvSpPr>
        <p:spPr>
          <a:xfrm>
            <a:off x="1836000" y="5148000"/>
            <a:ext cx="3059280" cy="647280"/>
          </a:xfrm>
          <a:prstGeom prst="rect">
            <a:avLst/>
          </a:prstGeom>
          <a:solidFill>
            <a:srgbClr val="729fcf"/>
          </a:solidFill>
          <a:ln>
            <a:solidFill>
              <a:srgbClr val="3465a4"/>
            </a:solidFill>
          </a:ln>
        </p:spPr>
        <p:style>
          <a:lnRef idx="0"/>
          <a:fillRef idx="0"/>
          <a:effectRef idx="0"/>
          <a:fontRef idx="minor"/>
        </p:style>
      </p:sp>
      <p:pic>
        <p:nvPicPr>
          <p:cNvPr id="220" name="" descr=""/>
          <p:cNvPicPr/>
          <p:nvPr/>
        </p:nvPicPr>
        <p:blipFill>
          <a:blip r:embed="rId3"/>
          <a:stretch/>
        </p:blipFill>
        <p:spPr>
          <a:xfrm>
            <a:off x="6768000" y="1872000"/>
            <a:ext cx="3056400" cy="284760"/>
          </a:xfrm>
          <a:prstGeom prst="rect">
            <a:avLst/>
          </a:prstGeom>
          <a:ln>
            <a:noFill/>
          </a:ln>
        </p:spPr>
      </p:pic>
      <p:sp>
        <p:nvSpPr>
          <p:cNvPr id="221" name="CustomShape 14"/>
          <p:cNvSpPr/>
          <p:nvPr/>
        </p:nvSpPr>
        <p:spPr>
          <a:xfrm>
            <a:off x="1764000" y="1821240"/>
            <a:ext cx="31244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Getting response from HTML</a:t>
            </a:r>
            <a:endParaRPr b="0" lang="en-NG" sz="1800" spc="-1" strike="noStrike">
              <a:latin typeface="Arial"/>
            </a:endParaRPr>
          </a:p>
        </p:txBody>
      </p:sp>
      <p:pic>
        <p:nvPicPr>
          <p:cNvPr id="222" name="" descr=""/>
          <p:cNvPicPr/>
          <p:nvPr/>
        </p:nvPicPr>
        <p:blipFill>
          <a:blip r:embed="rId4"/>
          <a:stretch/>
        </p:blipFill>
        <p:spPr>
          <a:xfrm>
            <a:off x="6408000" y="2992680"/>
            <a:ext cx="4590000" cy="275040"/>
          </a:xfrm>
          <a:prstGeom prst="rect">
            <a:avLst/>
          </a:prstGeom>
          <a:ln>
            <a:noFill/>
          </a:ln>
        </p:spPr>
      </p:pic>
      <p:sp>
        <p:nvSpPr>
          <p:cNvPr id="223" name="CustomShape 15"/>
          <p:cNvSpPr/>
          <p:nvPr/>
        </p:nvSpPr>
        <p:spPr>
          <a:xfrm>
            <a:off x="1764000" y="2988000"/>
            <a:ext cx="31579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Creating Beautifulsoup object</a:t>
            </a:r>
            <a:endParaRPr b="0" lang="en-NG" sz="1800" spc="-1" strike="noStrike">
              <a:latin typeface="Arial"/>
            </a:endParaRPr>
          </a:p>
        </p:txBody>
      </p:sp>
      <p:pic>
        <p:nvPicPr>
          <p:cNvPr id="224" name="" descr=""/>
          <p:cNvPicPr/>
          <p:nvPr/>
        </p:nvPicPr>
        <p:blipFill>
          <a:blip r:embed="rId5"/>
          <a:stretch/>
        </p:blipFill>
        <p:spPr>
          <a:xfrm>
            <a:off x="7164000" y="4084200"/>
            <a:ext cx="3018240" cy="199080"/>
          </a:xfrm>
          <a:prstGeom prst="rect">
            <a:avLst/>
          </a:prstGeom>
          <a:ln>
            <a:noFill/>
          </a:ln>
        </p:spPr>
      </p:pic>
      <p:pic>
        <p:nvPicPr>
          <p:cNvPr id="225" name="" descr=""/>
          <p:cNvPicPr/>
          <p:nvPr/>
        </p:nvPicPr>
        <p:blipFill>
          <a:blip r:embed="rId6"/>
          <a:stretch/>
        </p:blipFill>
        <p:spPr>
          <a:xfrm>
            <a:off x="7121160" y="4311360"/>
            <a:ext cx="4066200" cy="884880"/>
          </a:xfrm>
          <a:prstGeom prst="rect">
            <a:avLst/>
          </a:prstGeom>
          <a:ln>
            <a:noFill/>
          </a:ln>
        </p:spPr>
      </p:pic>
      <p:sp>
        <p:nvSpPr>
          <p:cNvPr id="226" name="CustomShape 16"/>
          <p:cNvSpPr/>
          <p:nvPr/>
        </p:nvSpPr>
        <p:spPr>
          <a:xfrm>
            <a:off x="2088000" y="4176000"/>
            <a:ext cx="23990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Extracting all columns</a:t>
            </a:r>
            <a:endParaRPr b="0" lang="en-NG" sz="1800" spc="-1" strike="noStrike">
              <a:latin typeface="Arial"/>
            </a:endParaRPr>
          </a:p>
        </p:txBody>
      </p:sp>
      <p:pic>
        <p:nvPicPr>
          <p:cNvPr id="227" name="" descr=""/>
          <p:cNvPicPr/>
          <p:nvPr/>
        </p:nvPicPr>
        <p:blipFill>
          <a:blip r:embed="rId7"/>
          <a:stretch/>
        </p:blipFill>
        <p:spPr>
          <a:xfrm>
            <a:off x="7704000" y="5543280"/>
            <a:ext cx="2513520" cy="180000"/>
          </a:xfrm>
          <a:prstGeom prst="rect">
            <a:avLst/>
          </a:prstGeom>
          <a:ln>
            <a:noFill/>
          </a:ln>
        </p:spPr>
      </p:pic>
      <p:sp>
        <p:nvSpPr>
          <p:cNvPr id="228" name="CustomShape 17"/>
          <p:cNvSpPr/>
          <p:nvPr/>
        </p:nvSpPr>
        <p:spPr>
          <a:xfrm>
            <a:off x="1836000" y="5328000"/>
            <a:ext cx="294300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NG" sz="1800" spc="-1" strike="noStrike">
                <a:solidFill>
                  <a:srgbClr val="ffffff"/>
                </a:solidFill>
                <a:latin typeface="Arial"/>
                <a:ea typeface="DejaVu Sans"/>
              </a:rPr>
              <a:t>Creating pandas dataframe</a:t>
            </a:r>
            <a:endParaRPr b="0" lang="en-NG" sz="1800" spc="-1" strike="noStrike">
              <a:latin typeface="Arial"/>
            </a:endParaRPr>
          </a:p>
        </p:txBody>
      </p:sp>
      <p:sp>
        <p:nvSpPr>
          <p:cNvPr id="229" name="Line 18"/>
          <p:cNvSpPr/>
          <p:nvPr/>
        </p:nvSpPr>
        <p:spPr>
          <a:xfrm>
            <a:off x="5112000" y="1944000"/>
            <a:ext cx="1440000" cy="0"/>
          </a:xfrm>
          <a:prstGeom prst="line">
            <a:avLst/>
          </a:prstGeom>
          <a:ln w="19080">
            <a:solidFill>
              <a:srgbClr val="3465a4"/>
            </a:solidFill>
            <a:custDash>
              <a:ds d="1100000" sp="500000"/>
              <a:ds d="100000" sp="500000"/>
              <a:ds d="100000" sp="500000"/>
            </a:custDash>
            <a:round/>
            <a:tailEnd len="med" type="triangle" w="med"/>
          </a:ln>
        </p:spPr>
        <p:style>
          <a:lnRef idx="0"/>
          <a:fillRef idx="0"/>
          <a:effectRef idx="0"/>
          <a:fontRef idx="minor"/>
        </p:style>
      </p:sp>
      <p:sp>
        <p:nvSpPr>
          <p:cNvPr id="230" name="Line 19"/>
          <p:cNvSpPr/>
          <p:nvPr/>
        </p:nvSpPr>
        <p:spPr>
          <a:xfrm>
            <a:off x="5112000" y="3168000"/>
            <a:ext cx="1080000" cy="0"/>
          </a:xfrm>
          <a:prstGeom prst="line">
            <a:avLst/>
          </a:prstGeom>
          <a:ln w="19080">
            <a:solidFill>
              <a:srgbClr val="3465a4"/>
            </a:solidFill>
            <a:custDash>
              <a:ds d="1100000" sp="500000"/>
              <a:ds d="100000" sp="500000"/>
              <a:ds d="100000" sp="500000"/>
            </a:custDash>
            <a:round/>
            <a:tailEnd len="med" type="triangle" w="med"/>
          </a:ln>
        </p:spPr>
        <p:style>
          <a:lnRef idx="0"/>
          <a:fillRef idx="0"/>
          <a:effectRef idx="0"/>
          <a:fontRef idx="minor"/>
        </p:style>
      </p:sp>
      <p:sp>
        <p:nvSpPr>
          <p:cNvPr id="231" name="Line 20"/>
          <p:cNvSpPr/>
          <p:nvPr/>
        </p:nvSpPr>
        <p:spPr>
          <a:xfrm>
            <a:off x="5040000" y="4392000"/>
            <a:ext cx="1872000" cy="0"/>
          </a:xfrm>
          <a:prstGeom prst="line">
            <a:avLst/>
          </a:prstGeom>
          <a:ln w="19080">
            <a:solidFill>
              <a:srgbClr val="2a6099"/>
            </a:solidFill>
            <a:custDash>
              <a:ds d="1100000" sp="500000"/>
              <a:ds d="100000" sp="500000"/>
              <a:ds d="100000" sp="500000"/>
            </a:custDash>
            <a:round/>
            <a:tailEnd len="med" type="triangle" w="med"/>
          </a:ln>
        </p:spPr>
        <p:style>
          <a:lnRef idx="0"/>
          <a:fillRef idx="0"/>
          <a:effectRef idx="0"/>
          <a:fontRef idx="minor"/>
        </p:style>
      </p:sp>
      <p:sp>
        <p:nvSpPr>
          <p:cNvPr id="232" name="Line 21"/>
          <p:cNvSpPr/>
          <p:nvPr/>
        </p:nvSpPr>
        <p:spPr>
          <a:xfrm>
            <a:off x="5040000" y="5544000"/>
            <a:ext cx="2376000" cy="0"/>
          </a:xfrm>
          <a:prstGeom prst="line">
            <a:avLst/>
          </a:prstGeom>
          <a:ln w="19080">
            <a:solidFill>
              <a:srgbClr val="2a6099"/>
            </a:solidFill>
            <a:custDash>
              <a:ds d="1100000" sp="500000"/>
              <a:ds d="100000" sp="500000"/>
              <a:ds d="100000" sp="500000"/>
            </a:custDash>
            <a:round/>
            <a:tailEnd len="med" type="triangle" w="med"/>
          </a:ln>
        </p:spPr>
        <p:style>
          <a:lnRef idx="0"/>
          <a:fillRef idx="0"/>
          <a:effectRef idx="0"/>
          <a:fontRef idx="minor"/>
        </p:style>
      </p:sp>
      <p:sp>
        <p:nvSpPr>
          <p:cNvPr id="233" name="TextShape 22"/>
          <p:cNvSpPr txBox="1"/>
          <p:nvPr/>
        </p:nvSpPr>
        <p:spPr>
          <a:xfrm>
            <a:off x="813600" y="6264000"/>
            <a:ext cx="1850400" cy="456120"/>
          </a:xfrm>
          <a:prstGeom prst="rect">
            <a:avLst/>
          </a:prstGeom>
          <a:noFill/>
          <a:ln>
            <a:noFill/>
          </a:ln>
        </p:spPr>
        <p:txBody>
          <a:bodyPr lIns="90000" rIns="90000" tIns="45000" bIns="45000">
            <a:noAutofit/>
          </a:bodyPr>
          <a:p>
            <a:r>
              <a:rPr b="0" lang="en-NG" sz="2400" spc="-1" strike="noStrike">
                <a:latin typeface="Times New Roman"/>
                <a:hlinkClick r:id="rId8"/>
              </a:rPr>
              <a:t>Notebook</a:t>
            </a:r>
            <a:endParaRPr b="0" lang="en-NG" sz="24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264</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en-NG</dc:language>
  <cp:lastModifiedBy/>
  <dcterms:modified xsi:type="dcterms:W3CDTF">2022-05-24T14:49:08Z</dcterms:modified>
  <cp:revision>216</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